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8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04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71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53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33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362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66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50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8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14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33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96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99019-D78E-4AD0-B4D1-5EDDCE768CEF}" type="datetimeFigureOut">
              <a:rPr lang="en-IN" smtClean="0"/>
              <a:t>26-01-2026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9D687-7CFF-4647-BF6D-6B42B7373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40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smtClean="0"/>
              <a:t>Week 4</a:t>
            </a:r>
            <a:endParaRPr lang="en-IN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Meshing Experiments on Impeller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60108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Auto 3D mesh</a:t>
            </a:r>
            <a:endParaRPr lang="en-IN" dirty="0"/>
          </a:p>
        </p:txBody>
      </p:sp>
      <p:sp>
        <p:nvSpPr>
          <p:cNvPr id="9" name="AutoShape 12" descr="data:image/png;base64,iVBORw0KGgoAAAANSUhEUgAABY8AAAMnCAYAAAB2k63PAAAQAElEQVR4AeydB2BU15X3/0/SjHrvEur03jsYMNhgDLbB3Y5jO8XZTbK7X7Ylm01PNm03vdgpTtx7xfQOAkTvRRIgUQRCvffyvXNhxhqhMpKm6z/2YUbv3XLu79337nvn3neO18ns9nYKGbAPsA+wD7APsA+wD7APsA+wD7APsA+wD7APeHQf4LM/7R/sA+wD7APsA33uA17ghwRIgARIgARIgARIwM0IUF0SIAESIAESIAESIAESIAESsD8BL2h6JRSQA0AGgFMY8Pwjd/YB9gH2AfYB9gH2AfYB9gH2AfYB9gH2AfYBz+8DPMY8xm7YB7zADwmQAAmQAAmQAAmQAAmQAAmQQJ8IMDEJkAAJkAAJkAAJDAYCNB4PhqPMNpIACZAACfREgPtIgARIgARIgARIgARIgARIgARIgAS6IOBhxuMuWshNJEACJEACJEACJEACJEACJEACJEACHkaAzSEBEiABEnAEARqPHUGZdZAACZAACZAACZAACXRPgHtIgARIgARIgARIgARIgARckgCNxy55WKgUCbgvAWpOAiRAAiRAAiRAAiRAAiRAAiRAAiTg+QTYwsFBgMbjwXGc2UoSIAESIAESIAESIAESIAES6I4At5MACZAACZAACZBAlwRoPO4SCzeSAAmQAAmQgLsSoN4kQAIkQAIkQAIkQAIkQAIkQAIkYBsCNB7bhqN9SmGpJEACJEACJEACJEACJEACJEACJEACnk+ALSQBEiABFyVA47GLHhiqRQIkQAIkQAIkQAIk4J4EqDUJkAAJkAAJkAAJkAAJeAoBGo895UiyHSRAAvYgwDJJgARIgARIgARIgARIgARIgARIgAQ8nwBb2A0BL03fQQHIgAzYB9gH2AfYB9gH2AfYB9gH2AfYB9gHPKEPsA3sx+wD7APsA+wD7AO26gNceQx+SIAESIAESIAEXJYAFSMBEiABEiABEiABEiABEiABEnAaARqPnYZ+8FXMFpMACZAACZAACZAACZAACZAACZAACXg+AbaQBEjAcwjQeOw5x5ItIQESIAESIAESIAESIAFbE2B5JEACJEACJEACJEACg5gAjceD+OCz6SRAAoONANtLAiRAAiRAAiRAAiRAAiRAAiRAAiTg+QRs10Iaj23HkiWRAAmQAAmQAAmQAAmQAAmQAAmQgG0JsDQSIAESIAEScCIBGo+dCJ9VkwAJkAAJkAAJDC4CbC0JkAAJkAAJkAAJkAAJkAAJuBMBGo/d6WhRV1ciQF1IgARIgARIgARIgARIgARIgARIgAQ8nwBbSAKDmgCNx4P68LPxJEACJEACJEACJEACJDCYCLCtJEACJEACJEACJEACfSFA43FfaDEtCZAACZCA6xCgJiRAAiRAAiRAAiRAAiRAAiRAAiRAAnYl4BLGY7u2kIWTAAmQAAmQAAmQAAmQAAmQAAmQAAm4BAEqQQIkQAIk4F4EvKDpClNADgAZAGQAkAFABgAZAGQAkAFABkAPDLiP99DsA+wD7APsA+wD7APsA+wD7AMe3ge8wA8JkAAJgAhIgARIgARIgARIgARIgARIgARIgAQ8nwBbSAJ9I0Djcd94MTUJkAAJkAAJkAAJkAAJkAAJuAYBakECJEACJEACJEACdiZA47GdAbN4EiABEiABErCGANOQAAmQAAmQAAmQAAmQAAmQAAmQgKsRoPHY9keEJZIACZAACZAACZAACZAACZAACZAACXg+AbaQBEiABDyeAI3HHn+I2UASIAESIAESIAESIIHeCTAFCZAACZAACZAACZAACZBAZwI0Hncmwr9JgATcnwBbQAIkQAIkQAIkQAIkQAIkQAIkQAIk4PkE2EK7E6Dx2O6IWQEJkAAJkAAJkAAJkAAJkAAJkEBvBLifBEiABEiABEjA9QjQeOx6x4QakQAJkAAJkIC7E6D+JEACJEACJEACJEACJEACJEACHkDAS9MbQQHIoDsG3M6+wT7APsA+wD7APsA+wD7APsA+wD7APsA+wD7g+X2Ax5jHmH2AfeD2PsCVx+CHBEiABEiABEiABEiABDyMAJtDAiRAAiRAAiRAAiRAAjYgQOOxDSCyCBIgARKwJwGWTQIkQAIkQAIkQAIkQAIkQAIkQAIk4PkEXLGFNB674lGhTiRAAiRAAiRAAiRAAiRAAiRAAu5MgLqTAAmQAAmQgEcQoPHYIw4jG0ECJEACJEACJGA/AiyZBEiABEiABEiABEiABEiABAYnARqPB+dxH7ytZstJgARIgARIgARIgARIgARIgARIgAQ8nwBbSAIkYBMCNB7bBCMLIQESIAESIAESIAESIAESsBcBlksCJEACJEACJEACJOAcAjQeO4c7ayUBEiCBwUqA7SYBEiABEiABEiABEiABEiABEiABEnATAgMwHrtJC6kmCZAACZAACZAACZAACZAACZAACZDAAAgwKwmQAAmQwGAlQOPxYD3ybDcJkAAJkAAJkMDgJMBWkwAJkAAJkAAJkAAJkAAJkICVBGg8thIUk5GAKxKgTiRAAiRAAiRAAiRAAiRAAiRAAiRAAp5PgC0kAWcRoPHYWeRZLwmQAAmQAAmQAAmQAAmQwGAkwDaTAAmQAAmQAAmQgNsQoPHYbQ4VFSUBEiABEnA9AtSIBEiABEiABEiABEiABEiABEiABDyXAI3HpmPLbxIgARIgARIgARIgAbch0FBfi4ryYgtpaKhzG/2pKAmQAAmQgBMJsGoSIAESIAGrCdB4bDUqJiQBEiABEiABEiABEnAVAkcObcWLf/pvdJRjR7a7inrUgwRIgARIgARIgARIgAQ8goAXNL0dFJADQAYAGQBOZMC6eS1mH2AfYB9wYB+or6/BB+/8Dm+8/BOzfPju71DfUOMWx6G5uQn1dTUW0qJv4zgGkAFABgAZAGQAkAFABgAZAGQAuBgD6uPA+/6BHnsv8EMCJEACJEACJEACJDDoCLS2NuPypbO4eOGkWc6cOoDnf/cD/Op//8vl5aMPX8fx48dx5swZtLS03Dx+chN+8xf/JQEScBgBVkQCJEACJEACJODJBGg89uSjy7aRAAmQAAmQQF8IMO2gJFBcXIzLly9DvmU176lT+3D06E6XlCNHtmPXrjXYueNj5OXloLyyCmfPnsWlS5dQX18/KI8fG00CJEACJEACJEACJEAC9iRA47E96TqxbFZNAiRAAiRAAiRAAtYQkJW7mZmZuhH2HIJDw/DkM8/hi1/+fy4pn/vSP+H+hx7HitWPKJk2ay4aGxuxf/9+NDW3wc8v0JomMw0JkAAJkAAJeBQBNoYESIAE7EmAxmN70mXZJEACJEACJEACJOAmBIx+/giNisfly5dw/nyOS0p+ft6nLio6cb3rnqcwccqCTlvd7k8qTAIkQAIkQAIkQAIkQAIuRcBLXMNRMFDf0cwPkAFABgAZALcY8JtjC/sA+4Br9wF//yA88NBXkDAkA6PHTUT6sBFY9/F7qK2pQWtrq8sKuvn4Gv1g8DHyGqzz4bkH9gOADAAyAMgAIAPAYxjkZh8xB/k1Bfw9tH+Tx7SP47c791XP1p0rj8EPCZAACZAACZAACQw+Ao0N9di4/kNERcdg/KSpCAoOwdVL+brR+FbwORdHcinvAs6cPO7iWlI9EiABtyNAhUmABFyWQHVlGS6eP2khJcUFLqsvFSMBTyFA47GnHEm2gwRIgARIgARIwIIA/+iZQG1dDV57+bfwC/BFYlJyz4ldcO/Vy/nIPXfGBTWjSiRAAiRAAiRAArYmcPrUYRw4sAsS5LejlJeX27oqlkcCJNCJAI3HnYDwT5ckQKVIgARIgARIgATsTMBgMCAwOAQ11dVoaW6GK39qa2vg7e2DkNAwV1aTupEACZAACZAACfSdgMpRW1OFq1fzzPLXP/0ML/zxZzh56rRZjp84iexzZ81pJH1tbbXKz39IgARsR4DGY9uxZEkkQAIkQAIkQAIk4LYEhiSl4J77VmPdR+/i6pVLLt2O7ZvWITo6Bo8++YxL60nlSIAESIAESIAE+kdg4/p38dB9U82ybctHGD5yDJ589ktmefDxp3C9MM+cRtJv3/px/ypkLhIggW4J0HjcLRruIAESIAESMBPgDxIgAY8icPxYFv77689i7qI7EZ+YpNrm5e0No68vGhsb0dbaClf+NDU1Ye/u7ThyMAvzF92l9HZlfakbCZAACZAACZBA9wS2b12Dz3/2Lgt58S8/R2VlGaqqyjFt9hysfPBRTJs1B37+/mYJDYvAiDHjsGT5CiVzFizE2k9eM5fzxWeX4crli91XzD0kQAJdE+i0lcbjTkD4JwmQAAmQAAmQAAl4OoHysmIcO7IXsXHx8A8IMDfX1+iLGXPm4/q1q7ic73oPW42NDcjasxOhoWGApqGo6IbehgR4e3mDHxIgARIggdsJcAsJuBoBmcD+xc+/gY6yfdtH8DYCXsZ2HD+ehb17NqO+oRbzFi5RMmzEaKSkZSAiMtqiOd7e3ggLj1D7ZH/6sBEIiwiDlKX5tKGxqRov//2X5rreeO0PFvn5BwmQgHUEaDy2jhNTkQAJkAAJkAAJkIAzCTikboPRiElTZ6DoRiEKrlx2SJ19qURWHB89uB/JqWlI1R8i+5KXaUmABEiABEiABBxLQFb9btrwLjrK1i0fYtfONRZy+UqObvSNQHh4JNKHDlfuKcZNnIzps+dh2qy5CAgMtEpxX18/DB0xSuWbruebPG0mzp49pOravv1DbNn0noUuotf+rO1Wlc1EJDCYCXgN5saz7STgHAKslQRIgARIgAScR6CqqkK9BhocGgrNyz1vBYcOHYG4+ATnQWTNJEACJEACJEACtxFoamq0CF63aeO7+PY3P4/v/PcXzXLqVBZWrH5EycK7lmH+nXchMDAIu7Zuwu7tmzFlxmy1b9zEKbeV35cNXt7eCAoJxcK77lHl3bNyNeKHJJj1+NZ/fR7f+sbn8LtffdtC54ry0r5UY0VaJiEB9yfgnk8M7s+dLSABEiABEiABEiABpxB4580X8OrLv8bqR5+Cv/+nLiucogwrJQF3IkBdSYAESIAEeiRwPve0RfC6bVvex0OPP20OcCfB7qbPnq/KaG9vx9oP38WrLz6PivIyleaJZ55DeESk2m/rf4xGI5LTMlQ9oseDjz2l/CjHJsZZ6PyXP/3U1lWzPBJwewI0Hrv9IWQDSIAESIAE+kqA6UlgMBNoaGhAQ0MdfP38oGlalyjm3LEI8lC3d9e2Lvc7Y+O1q1ewZf0aTJ46A9u3bEBpSQmmTJ/pDFVYJwmQAAmQAAkMegL5ednmwHSmYHe//fW3VOA6UwC7CVOmISQ0zBzg7vSJo/jondfx7usv4f03X8H4SVNx7wMPY+LU6eY0XvZ6K0q/5xEfyX63Au6FhkcgMjoWKWnpSuc5dyzErHnzkZ9/xqJde3ZvBD8kMNgJuLvxeLAfP7afBEiABEiABEiABGxOICY2Xi+zhPxEbAAAEABJREFUHUWFhfq3a/xfX1eL6wVXEBEVhcLr1yDB8zoHznENTakFCZAACZCAnQiwWCcRKCy8ag46Zwp09/qrv4cEpuso/kF+ujE2wyyR0TGora1R7ijEJYXELkhOTYdJUtJupnXGeC6GZIPBgIDAIKVv+vARyBg+CjHxcZBge00ttRBZv+5Nc9t//X/fREmx69wbgR8ScBABGo8dBJrVkAAJkAAJkAAJkICzCRw5vAcVFcVISEruVRV54AsNC8PF3Gy0tLT0mr5vCfqWuqS4CGWlJUhITII87PUtN1OTAAmQAAmQAAlYS6Cysgwb179jIZs3voddu9ZYSE7usZuB6WbPM3+PGTfRXM0NfaI35+xp5J3PVW4pxDVFon7/IUHwRPoSCM9cqB1/SLA9WZWcmJQCCbY3dcYciJSWXceO7R9i65b3sEWXjRs+ZbNj28c4e3q/heRfPG1HLVk0CTiHAI3HzuHOWknAcwiwJSRAAiRAAm5D4C8v/BQX887oD0XzetV5xKixSE5Lx+b1a9DYUN9rensmyD5zEhdyzukPcbMREhJGA7I9YbNsEiABEiCBQUfgRmEBrl65qOTo4b0qqNx3v/UcTPLOWy9gxapHLGTewiW3cWptbUFlRbmSUyeOYte2Tci7mGvOJyuOb8vkghu8vL0RGBysZOrMOVi2cjXuXHovFixeildf/pXi8+1vfgE/+v5X8NJf/0fJm6/+H9576zfYsfUdF2yRDVViUYOSAI3Hg/Kws9EkQAIkQAIkQAIk4H4EfH19MV1/iLNXMB33I0KNSaD/BJiTBEiABISAxDj4z399Eg/dP03Jz378Nax+5DN4/OkvmoPLLVu5SpL2KiXFxSoAngTBi4qOUfmXrbAub6+FOzGBwWiE+G4ODQ/HitWPYvWjn8HK1Y9g3KSp2LBhg5KCggInasiqScC+BGg8ti9flk4CJEACJEAC9ibA8klgEBHQ4GMwQPPSBlGb2VQSIAESIAESsA0BMRR//zv/aBEQ7gtP3434pAQVNE4C3c2+YwFCIyLgHxBgDmJn1Cdve9Lg8P69KgjekQP7VAA8CYKXMWyEyt9b3p7KdZV9mqYp91nvvfEK1rz3lnora/vmDZB2t7S0YOLEiYiNjXUVdakHCdicAI3HNkc6kAKZlwRIgARIgARIgARsT6Cmpgov/PF/4B/oq4LCWFtDZGQ0Jk6djqMH9+sPTcXWZrNputMnjqKpsREp6Rmor6/Dmg/ehriuSBiSZNN6WBgJkAAJkAAJOJaAvWtrx2sv/9Yc7O0XP/8Gfvm/30Bp2TV0DHLn7QvEDxmi7g8kgF38rfgCmtb9RO31gqvmIHgWgfDS0s3lBAWH2LuBdiu/uqrSon3SxjMnjyEuPlFJ4pBkJCWnIiY2XukQFRUFf39/9Zv/kIAnEqDx2BOPKttEAiRAAiRAAiRAAh0I1NXV4PWXfwdff18kJiV32NPzz7CISEjwm1O6AbeirKznxHbam332NJqaGjEkKQUNuvF4y4a1CAoORmxcgp1q7EexzEICJEACJEACTiawb88WiyB3G9e/ix07PrYIcrdr11p9MjbdHOBOAtdNnzUPgYFBVml/Ke8CJAjelUt55iB4HQPhyT2DVQW5UKKG+nrVJmmXSS7mZqO0uMhCWpqbMWnqDLOkDxuByOgYDB0+EmVl5QgJjcWoMTOQmjbahVpHVUjANgRoPLYNR5ZCAiTgIQTYDBIgARIgAUsCmpeX/kAUqgy4DQ4MnNfW1oaqygr4ePvAaDCqIHl+/gHQtO5XQllqzr9IgARIgARIwHMJlJeVqAB3EujuyuUL+M2vvgVTgDv5/t63v4RhI0fCMtDdwwgNC+8TFHn7R4LgiZH4YNYeFQSvWTekdiw3OTW9T2U6K3Fry6cB/aRNItcKLmPn1o0WcjE3B0uWrbQQMbKb9JY3ocSQfq3gCu6+9wGcv3ARSanjsPqRf8KCxQ+bkvHbDQhQResIeMn9NwX6gwiF/YB9gH2AfYB9gH2AfcBD+wD0Tz9trgEBgVj92FPIOXcGJ48e1gtyzP91tbV49/WXERMXh7ShwxERGYVpM2bDYDR0qQD7Lng/q/dx9oNB2w/Y/9n/B10feOGPP8KD909V8vAD05A+NAOPPvV5PPm5Lyl54tnn1NiJAX5k/H/1r8/jtb/9CbPmLlBly4rlARbrlOwlxTcgbekoB/ZmQgLgdZSFS5b1qJ/4Oq6rrcFd96y0SMcxCIPuPBwsx5wrj8EPCZAACZAACZCA6xCgJrYmcPxoFr759Wcxb+FiJCT23U+wpmnw9fVDa2srJCiMrfXrrrx2tKOxsQFeXl5q1bF8+xjEcKxbSLrLxO0kQAIkQAIk4IEEXnrxl3j2qSUWUlJ6FXctX3lL7kNCUhICg4Lg5+dvFnl7qD84JLDelvVr9Encl1BaUoR7Vz2MFbpEx8aqsg1qPO5PyY7LU1ZarPR/9/WXzN+H9+/D4mUrLGTG7Pnw1e9zOorBaOxS0fa2NuzctkkZ5SdMngaj0decjncnZhT84YEEvDywTWySqxCgHiRAAiRAAiRAAk4nUFZejGNH9qoVvP4BAU7XxxoFSkuKcfRgFsSPYHBIqMpy7eoVbF73MUaPHY/Q8Ai1jf+QAAmQAAmQgKcR2LzxA4sgd7/4+Tdw+sxB+Bg1C4mKiTEHp0tOS4ctXDuZAuFl7tgCGX+TUz8NgCe/OxpLb+PuxA1dBbg7feLTAHdxtwLdxScOUTEUJI6CSWJi46zSvKa6CgeyMhGu34Mkp2UgPCLSqnxMRAKeQIDGY084imwDCZAACZAACZAACdiZgEQWB9pRcPWynWsCKspKcer4EaSmZyAoKFjVV1h4Dbv0h9mhw0ch5JZBWe3gPzYnwAJJgARIgAQcQ+D0qcOdgty9g21bP8TOnWssxNffaBnkbvY8RFtp9OypJRLLwBQkTr5NgfAqy8sxcsw4VWdq+tCeinD4vq4D3OVYBLcrLS5Cc5NlgDsJdjd85Jh+6VtZWYHLl/IgripG6ZPYUdEx/SqHmUjAXQnQeOyuR456kwAJkEDvBJiCBEhgkBOoqixHZUUZgkPD0N9XV00Ip+sPqvIa68G9maZNTv8WNxry4BuXkKRWXDldISpAAiRAAiRAAj0QqK2pxpUrF83yxmt/wLe/+UV857+fM0tzWz1WrHrEQlLSMnoote+76uvq9PuDcshK413bNqkgePLd3Nyk6hU3FaF9DKzXdy16z9F1gLsrFsHtJNjdhdxzFsHtlixbiRn6fUvvNViXQozquefOYNnK1ZAV2dblYioScDgBu1VI47Hd0LJgEiABEiABEiABEnAugbff/BNeeflXWP3YZ+Dv7x4uK/pCrPB6AY4ePIA/vPAxJk+Z05esTEsCJEACLkyAqnkqgc2b3seD9001S2npNTzymWdVEDpToLthI0bbvflZmTtV4LgDe3db1D199ny7192XCkqKi5SeFgHu9uxCx+B28nvRknv6UizTkgAJ9JEAjcd9BMbkJEACJEACJEACJGA1AScnbGhoQGNDPXx9/aBpAw/lMmb8JKQNHYZPPngHsuLXHs0TH4XZZ05h1pw7zIFohiQlY3gXD9NtbW0qiF9wcCh8fCSYnj00YpkkQAIkQAIk0HcCO7evtQhwJwHvtm754FaAu5uB7oaNGo2g4BB0DHLn7e3d98qsyFFeVmoOHBccGqKC4N1x590WdTszEF5ZaYlZP1OQu0P791oEt1u8bAVm6PcHcl/TUQzGrgPcWYGl1yTHjxxEfV0tFixe2mtaJiABTyVA47GnHlm2y+YEWCAJkAAJkAAJDHYC8gprUHAwCq5cQmtLq11wiJuNqsoKRMXEwsvr5q1qQEAgQkJC7FIfCyUBEiABEiCBgRI4efwA/u9nX7cQMRQbfL3QUUIjQs1B7sQVRUhomHmsg50+4m5BXFKcPnH007pTM9TvuIREO9Xac7ES4E506iiiX3zCEHSUhAEEuOtZg973iquuE8cOo729TbGKjU/oPRNTkICHErh5R+6hjWOzSIAESIAESIAESGCwEjhyeA8qKoqRkJTsNgjEKN3c3IzIToFoJEhfQcEVJKekw9vHPiuy3AYSFe0rAaYnARIgAZsTqKoqx8b17+ryjpItmz/Arl2fWEhFVTGmzZprIY4KPidvB0kAPJHr164q/8bt7e1mXWwRbM9aqF0GuDufg7KSYgtpbmrCxCnTLaS/Ae6s1a27dPLm1sXz2Tq3MgxJTkVyanp3SbmdBAYFARqPB8VhZiNJgARIwBMIsA0kQAJ9IfCX53+Ki3lnMH3WvL5k6zWtwWCErD6uqa5Ci27ohQ0/+/fuRkNdHUaOHmtR6v69mTiYtRdzF9xpdmVhkYB/kAAJkAAJkICdCDQ1NeJqhyB3EvDu2JF9+O63Pg1yd/z4XhVormOgu/GTptpJo66LlXG5skIC5ZajsOCqOQhebFyC0m3ewiVdZ7Th1tbWFt3gelMHky7X9clfCWrXUS7knMOSZSstZIaL+Ftu0o3YRYXXIC4zpk6frYzHNkTEokjALQk4x3jslqioNAmQAAmQAAmQAAmQwJDkFCxbuQprP3xHua8gERIgARIgARLokYCb78y7mI0H75umy1Sz/PhH/4InnnnOHGxuxtw7nN7KdR+9aw4uJ5OxpgB8Q0eMcphuXQW42+9mAe4u5J6DuKt49DOfQ1hEhMPYsSIScGUCNB678tGhbiRAAiRAAiRAAiTgQgREFS8vb7X6V1Zitba1wd6fESNHI3FIkr2rYfkkQAIkQAIkgEv5ufjcZ++yCHT3i//9OpYsX2ER6G72HQvh5+8PU6A7ZwWau3g+xxxkbtzEqSoI3r2rHsYdd95l1s3bXgH4ugpwl7WniwB38+Hr6wffDmIw2i/A3UC6sQTHq66uwrwFi+Hr5wdNo8lsIDyZ13MI8EzwnGPJlpBAXwgwLQmQAAmQgIcSqKmpwgt/+BH8An1VgBd7NNOoPwDOnHMHrhdcwaW8CwOuorGxAVmZOxEaGoaYuHiL8iSYkH9AgMU2/kECJEACJEACAyVQdOMafvHzb1gEuXv1ld/Cx6hZBLkLCPJT46kEuDOJBHUbaP0DyX/0YJZyS1F47WoH3dLNv+MShgyk+NvyVldVqfo6Brg7deKoRXA7YZKQmIQhSSkWEhNrOa7fVrgLbSgrK0FrSws8MDieC1GmKu5IgMZjdzxq1JkESIAESIAESIAEuiFQV1eD11/5A3z9fZFop2B5RqMRE6fOQFHhdVy7eqUbTazfLP4Fjx7aj+CQEER1CpZnfSlMSQKDgQDbSAIkMBAC+/ZswYZ1byvZtPFd7Nq1Frs7SE72MUydOcccWE4C3o0ZP2kgVdosb0V5GbLPnlIi7iGqKioQFBxi1jUgMMgmdUmAO1M9pu+LudkWwe0k2F1zUxNcJcDdQBsuwQSvXM5HoM4wJjZuoMUxPwl4HAEajz3ukLJBJDirqD8AABAASURBVEACJEACbkGASpIACSgCzc3NqKmqREBAAHy8fdS2jv/Iw3JrS6u+P7DjZv4mARIgARIggR4J3Ci8iiuXL1jI73/7PXzv2/+g5M3X/4Dl9z9odvUg7h7mLVoCTdN6LNfRO8WNgoyFeedzkLl9i5JJ02YqvQcalE8C3EnZHUXeKtq1dRM6ivgBdtUAdwM9Hq2trSrI34kjBxGfmARXmSwYaLuYnwRsSYDGYxvQZBEkQAIkQAIkQAIkQAL9I3D1cj4kyM/0WXMR2cWq49de+guKim9gxpz5/auAuUiABEiABAYlgW/8+9N48P5pFjJs1Eg88exzSu6578F+GYodDXP9R+/htRdfQFlpidJb9I+IjLKJGqXFxapsKd8kWXt2YvWjn7GQRUvusUl9rlhIWWkxPnr3DcyevwjpQ4e7oorUiQScToDGY6cfAipAAiRAAiRAAiRAArYhcPxoFr75n89i7sI7IX4HbVNq96XMWbAY8qrnnp3buk/Uy5621lY0NjbCx2CAl9ftt6aNDQ1ob2uDHYIR9aIZd5MACZAACbgLgR989ysWQe6efWoJYhJiLYLc3bV8JaJjYs2B5Iy+vi7bPMtAeJPVKuNJU2eYde9qvOytMeVlpebgeu++/pL6fTAr87YAdxLToGNwO/ltMLpmgLve2tzb/vyL53H6xDHcc99q5TbLXsEFe9OD+0nA1Qncfofu6hpTPxIgARK4jQA3kAAJkAAJCIGy8mIcO7IX0XFxcESQuRjlF7AdxTcKpfo+iwTbEx+Do8aMh4+PwSK/GJOHDh+BwCDb+HC0KJx/kAAJkAAJuC2B1175nUWQu//72ddRUlpgEeTO4OuF+MREcwA5U6A7VzUY11RbBqTrGAgvOS1DtSMiKtrqYyauLjoGt5Pfp44fgQS16ygJCUkWwe0k2F2MGwW4sxpIFwkvns9GaUkxUtIzkJSSBoPRMw3kXTTdAzaxCY4mQOOxo4mzPhIgARIgARIgARIgAUWg4MolFBZcxdDhI3XjsY/aZvpH/B+npGYgIJC+jk1M+E0CHkeADSIBKwicPnVYBbgzBbrbtuVD7Ny5xiLQXVJqqjlwnAS5EwkMCraidOcmuXH9mgqAJyuNqyoqYJKOgfAkiFtPWjY01KsyTMHt5NvqAHejxvRUtEfukzemZOJagg6GhYdDJrA9sqFsFAnYkACNxzaEyaJIgARIgARIYLASYLudT6CyshyV5aUICQuDl+a4Wzw/P3/ISq6qygrlXsJWJNraWiEPdmJElvJtVS7LIQESIAEScF0C5WUlFgHuJODdW2+8oALcmQLdJaUm456Vq5UrBwlyJxIWHuG6jeqkWWtrCyrKy5ScPnlMBcAT47G0wyTdBcLrmNdUxnV9ErZjcDv5fT77HDw1wF0nnH3+U4zHWZk7EBkVw+B4fabHDIOVgJfEEaUAZGBmQBYAGQBkAJABQAYAGQBkALgFg3f0h+tXXv41Vj/6lENcVuDWZ/zkaRg6YiTef/MV1NfX39o68K+qykr87/98B1ExcRg5elyPBfI+Dm7RR3mceJzYB9gHeusDf37hJ1h931QLqai6gSef/ZJZEpJSIK6N4KafspISvPri80ok8J20TXzuWtOc0pJilc+UX76zdu9QY7+M/ya5826rA9xZUy3TWEmgt/7N/eD9CuCWDBy3LAX8kAAJkAAJkAAJkAAJ2IuABJ1rbKxXq4A1TR5P7FWTZbk+Pj6QADNSv6zmsdzb/V+ZO7agrrYWYyZM6jJRe3sb6uvq4OWlqfLBTy8EuJsESIAE3JuABL1b98lbqK6qsJDD+/fi5LHD8PXzU9KfYHGuQObwgX1457W/Q4LUrVz9KETEbZO0y2i8PXhfeVmpSi95THJwbybuWrbSQmbOXQBfX18LMRiMrtBkl9NBmK77+D1MnzUPqekZLqcfFSIBVyVA47GrHhnqRQIkMHgJsOUkQAIk4GYE5NXPSVNn4MjBfSgrLbFKewmy19rSgrCwcKvSMxEJkAAJkIDnETh54iD+92dfV7J54/sIDg3G/EV3mWXO/EUYOWYcGhsbIEHfOouMO+3t7S4LRgLh7d62Wene1NiI1PShSEkbiuTUdCXi21iUl3Sd2yYB7hISk9BR4vW/E5NS0FFiVPBaKYXSEwHxL30+5yzSMoYhKTUN7uATu6f2cJ8HEXCDptB47AYHiSqSAAmQAAmQAAmQQE8EDh/KRHlFsXqY7CmdvfaJr8nR4ybg9ImjyodjT/W0NDfjQu455VojJDSsy6R+fn6IiY2Hu64u67JR3EgCJODxBNhA6wns27sV69e9jS2bP8Dmze/iLy/8DH4B/pgweZpF4Lups+Zg6sw5SBySbA4mJ0HlxN+vrCKVicics6ctAsZdyrtgvSJ2SCn1S9A6EfFlXFlRrnRPGJKk2pYxfISFvpLuQm42ykqKLaS5qQkTp0y3kBGDMMCdLQ5R0Y1CXL92Fd7ePpgyfRYCAgJtUSzLIIFBQ8DLLZ1tyJuYFPDYAWQAkAFABgAZAGQAkAFgIwZuV85f/vQzXMw7ox5K4eKf+oZ6bF73MSIiojAkOaVLbUPDwjFm/ETrfVryvhCDte+z3QAZAGQAuAuD5uYmXLlyEc//4Yf4/nf+Efv3b8W0GXMRHhGBBYuXqpW56PDx8TFAXDCkZgyzCJAnPoKXrXhANzZPx56dW1XQOVnhK3JwXyYqykohBmaTVFdVdSjV9j9lVbGpLnGzkbl9i9IpN/ss5i5crCRUH9skTdcB7s4ywJ3tD4sqsaamGjlnT6nfs+cvVN92+Yf3InCX6xD1BPrKwAv8kIBHE2DjSIAESIAESIAESIAESIAESIAEXIFAfn4OHn5gBiZOnYLP/cM/Izo2Dnt3b8PjT38RkdExVqsoRmWj0RcxcfF44pnnVDC9xz77eTz85NOYOnM2XvvbnywCy6376B3Y071Fbs5Zc33TZ89X+kggvJlz5uO1F18w75MAd/t2b789wN1dy61uOxP2RMByX1tbG7ZsWIPY+ETVLyz38i8SIAFrCXhZm5DpSIAESIAESIAESIAESKA7Av4BAVix6hFcyDmHMyePd5fMqu252efwtz/9DrPnLVCGBasyMZFnEWBrSIAEPIrAK3//DZ55cjF+/pN/x53L7kVAYBA0Ly94aV4Qd0a+fr7os6siTVN5JOCciJQZFByK+IQkrFj9iApIt/y+ByErlEePm4h333jJIgDd5vUfD9igvGXDJ6rMkhuFmLdwCRobGrBz6wZ8/N6bSo4e2o8ly1ZYBLibNbeLAHdGI/ixLYGK8lJIcLxJU2YgfegwyISDbWtgaSQweAjQeDx4jjVbSgIkQAJOIcBKSYAE7EegtqYaf/zdD+EX4IuU9Az7VWRFyeJHUAL4SNAf8e/YVZbSkiIcObAPQ4ePQnBoaFdJ1Lbq6kqIn8io6Fj4+fmrbfyHBEiABEjAPQm89vLvcPLkfhj8vBEQ7I/k1DR4eXsj5+xpVFZWYPL0WXrDNF0G9r+maRADtBiSk28FpEtJH4rU9GG6fPot9YvbpEDdgL17+81gdp2D1VVXVaK7T+G1qyoAnuQ5n30Gl/Mv4lLeReXXeOacO5CaNtQc5C4xMRkyNnYU8enfXdncbjsCTY1NuHb1MiKiohkcz3ZYWdIgJdAX4/EgRcRmkwAJkAAJkAAJkIBrEqirq8Ebr/0Rvv6+SByS7BJKJio/xu0ouHLpNn0qyspUUL0U/aE+KCj4tv2yITg4BBERkfKTQgIkQAIk4DwCA6r56pU8rF/7lpIdOz6B0c9H+eUfM34SNE3Tja0XVACzoOBgmLYNqMJuMosx2dvHB8EhoZg2cw6mzZqLqfq3yMjR41BdWYmqygolMvGpfCWXleJibg6yz5zqUk4eO4ITRw6hrKQEcfFDkDFsJEJCwyD+nDsHuBvOAHfdHBn7bpZjWaJPWA8bORoymWDf2lg6CXg+AS/PbyJbSAIkQAIkQAIkQAKDmYBj2z591jz1GvDBfXssKm6or0dDQwNkpZfm1f0Ks/iERKRnDLPIyz9IgARIgATch0B5WQm2bvkI3/v2PypJG5oBWQEsLWhtbUVlebl6C0XeLpkweZpsdqjImzIShE9WpC5/4CHc+8DDSsTFxdIVD0Ak70IOMndswbaNa/HJB2+bRfzn5l88j/jEIRB3FB1lxuz5Dm0HK+uaQH19nVoNfu3qFSxbsQoh+sRB1ym5lQRIwFoCNB5bS4rpSMAVCFAHEiABEiABEnBTAsePHMSZk0eVT0gJcuSmzaDaJEACJEACvRD48ws/xcYNb5mDxnUMhFdeVorX/vaCWv3raqtyvby9IeOTyD33P6j0nzH3DnT8TJ46UwW7u5MB7jpicanfh/fvRW1tDe5efp9L6dUvZZiJBFyEAI3HLnIgqAYJkAAJkAAJkAAJ9IXA8aNZ+Pq/P425C+5UvhX7ktcZaVtbW9Da0gqDwaBeWe5Oh8yd27Bn9w4s0h/MfX19u0vG7STgVgSoLAl4OoErly/gc5+9GxIU73phPsZPngZxFyAiriNM7W9va0NjYwN89LHAWzfWmra7zLemQR+ksHvbZhXw7vjhgzB97rx7uXqDJvvMSRiMRtNmfrsIgfb2duzcthHhkVGQFe0GI4+RixwaquEBBGg89oCDyCaQAAmQAAk4jAArIgGXIVBeXoJjR/chOi4O/gEBLqOXKJKSNhRxCYnYv2cnmpoacer4ETQ2NCDViqB+RUWFKC66gbj4BHh5e0txFBIgARIgARclsGXTh/jfn/wnXv77r+Fj1FRQvKiYaERGRd+mceG1AuVDeO6CxS7rSkCCvkogPKNueJRxKDQszNyOWH1cSssYijbdAH7y2GHzdv5wPgE5bvv37kJ4RCRS0jLUt/O1ogYk4DkEBrHx2HMOIltCAiRAAiRAAiRAAq5EIDEpGdGxsTh2+CCam5qRe+4MmhobkZiU4kpqUhcSIAESIIEBENi3Zwu2bfsIuzPX4Vz2UUyZMVsFpIuJi7+t1BuF13DlUh7a2tuUy4rAboKm3pbRZht6LujG9WvKsH0h5xxKi4uQmjEMCUOSEBMbrxsj082ZxTA5JDlVBdiTtDIxat7JH04hUFlZgct63xJfxyPHjEdUdIxT9GClJODJBGg89uSjy7aRAAmQAAmQAAl4JIHKijKUl5dCVkR5aa55O2cwGBEcEoLqqko0NzfDmo+83iz5ekzLnSRAAiRAAk4jUFNTpRvqziv5w+9+gIbGakjAufmL7oKmad3qderYEZSVlaC3dN0WYMcd1VVVOHXiKGTFcW72WSxcskytjM4+cwq1tdWYc8edFrUnp6Zh8vRZOLh/D27cuK7esLFIwD8cSuDqpXzknDvN4HgOpc7KBhsB13zaGGxHge0lgUFKgM0mARIgARLoH4G33/wTXn7plypoj6u5rDC1SFZmLV2xCus+ehcFVy6ZNvf4PXrMeCQlp/aYhju+PHIQAAAQAElEQVRJgARIgAScR2Dblo+x+r5pStKHD8PwUWOdp4yNat6w5j0EBgTi/gcfw4LFd/doBDdVGREZiSee/iKOHzmAvAu5ps38JgES6IEAd7kvARqP3ffYUXMSIAESIAESIIFBSqCxsRGNjQ0w+vpa9ZDrSEyZO7bgndf+jvfeeBmb1n6oXu0dM24i5FXf3vTw8fGBtzdvT3vjxP0k4GQCrH6QEnjlpd9g48Z3sHTF/UqiY+P0a7Z3rzS2blyLkLAwTJsxp9e0jkogBl8Zq0Qyho1Eclq6GlNNb7/s2bUNkVExmDxtZpcqaZqXCgh4x513o7KiHGs+eBu7tm/qMi032o/A8SMH1epwWS1uv1pYMgmQAO/O2QdIgARIgARIYNASYMNJ4CaBS3kXIK/r2kKSk1Ow+K5lSubesUg9jIuLjZqa6puV9fDvru1b9IfwCgwfObqHVNxFAiRAAiTgKALFRdfxi59/QwXFO3liP0LDQ5Gcmq7EV5/ARA+fWv26v3v7ZgQFBasJxIguguj1kN1uu3Kzzyj/yxIQTyQ+cQgCA4Ms6ispugGjny8iIqMstnf+Iy4+EWkZw5A+dDjCwyORtWcnpN2d0/Fv2xJob2/HiWOHId+p6UMRG5dg2wpYGgmQgAUBL4u/+If7EqDmJEACJEACJEACg4LA4YO7UV5ehCFJKWhpaYEE7BG/jAORyvIy+Pv59SiNDfVqFXFVZUWP3yNGjcW8hUuUzJm/CKPGjocERpKVWSXFN3o8Rof270V1dRXkQbDHhNxJAiRAAiRgdwJXr+Rh44Z3sXv3ehUUz+Dnowyl1lQs1/wLudmoqqjAiNFjVeA5a/LZK40Etss+e0oFxSu4fAm+Rl+MnzRVSUBAoLnaxsZGXDyfg9j4BISFhZu39/RD3qyZNnMORo4Zh/q6OlzOvwgZK3vKM+B9g7iABv1+5GbfKkeiPmEtkxmDGAebTgIOIUDjsUMwsxISIAESIAESIAESsA2Bv/zp5zhz9giGjRytIsIfP3IAhw/s7VYO7tsNcSXRkyQkJuKf/u0bPcrDTzyjgiLd+8DDPX7X6w/ep06dgMilS/lYuOQelV58M2efOW0bCB5UCptCAiRAAq5GoLDwKi5fOo+tmz/E66/+DktXPKCu432Z2LtyKQ/HDh/AsvtWIyw8wmlNrKurRYU+QXq94Ap2b9uk3rIJCQ1Tht6ulKquqsT2zesxbsJktbq6qzTdbQvVjc3L738QBVcv47JuQK6vr+suKbf3k0BTUyOKCq+rex4JWsg4Cf0EyWwk0EcCXpqegQKQARmwD7APDLAP8DoCkAFABgAZAHZlAP1z4ughvPrX57F53Uf4xrd/hF8//7du5Xs/+SWe/NyXepTI6DgcPLC/R6moKNdrdr3/5dotWsk3BXbte+RLvuwDg6MPfOPfn8bqlVOxYcPbWK5PGHp5ue+aswN7d0PGy8ydW7Fy9WO4/6HHkJY+FPb8LFuxSr1Fc+Rglj2rGZRly4rj4/o90GNPfR7hEZEuxYDXRwy2e5BB1V73HQXADwmQAAmQAAmQAAkMTgKtLS0qYF5ZaQl+9fMfYce2LcjJzu5Srl+/Bl9fP/j2IJpuGBAXGD2J+BUcCO0x4yepV5f3Ze6ErBzqWJbR6IvJU2cgLNy6V4Q75uVvEiABEhgYAeYWArt3bcBnn7hTSUx8LJaufAATp0yD0WiU3X0SMZqWFBfhrnvug5dartan7DZLvHXDJzD4GHDn0uWYOecOiI9moz7eeHl3HeRPVkufPnEUqx55AuGR/TdMGoxGTNLHtPDwCDCIns0OJ44fOQhZGT5/0RIYfX2haWKutV35LIkESKB7AjQed8+Ge0iABEiABEiABNyJwCDUVdO8EBIWDnlQ/+i9NyErq8rLy9BRampqXIJMqK5n2tDhSElLR87ZM6iqqjTrJavaZAWRwWg0b+MPEiABEiABxxDYsvkjbNr4Hoz+PkriEhOVy4b+BLg7emg/xL9wSloG4hIS9QY41sBXeK0ApuCvRn1MiU8cgoTEJETHxOq69Px/XW0txFfzkORUGHUjc8+pe94bERmFlPQMBtHrGVOf9krwXZnkZnC8PmFjYhKwCQEaj22CkYXYmgDLIwESIAESIAES6JmAt48PgoKDERwSiqamJhWcp+hGoQqgJw9XPed2zl7xezlh8nT4GAwoKbqhdBZNZCWyGBz8/QMgRmTZRiEBEiABErAfgeqqCmxY9w7WrX0L27Z+hLKKG5g2a66SoKDgPlcsBuOcs6eVL34x2KZlDOtzGQPNcOP6NVzKO690KC0ugvhojoyKtqrYkuIbaiwVo7dVGaxIFB0TBwbRswIUgJ5SyZtPVy7nIyAgELFx8eCHBEjA8QS8HF8layQBEiABEiABEiABEhgoAXn9VgzHu7dtRnR0LBYvXYGMYSOwf88uFBcVqgBBDfX1A63G5vn9/P2x5J6VaGxsRMHVKxAda2uq8fc//0EZjp1hcLB5IwdvgWw5CZCAGxCoqanCsWNZ+P73voLvffsfUddQhQmTpw1I86rKCqz98B2MmTAJYrQdUGF9yNza2qrGOwmKJy4naqqqsOiue5RIYDxri8o+cwq1tdWYc8ciaJrtVkuHhoWDQfSsPQq3p2ttbVGrwU8ePYT4hCEQF1i3p+IWEiABexOg8djehFk+CZAACbglASpNAiTgDgS8vb3Va8H7MndAgujJq7bL7luN9R+9pwIEyTZXbcdC/eE+MCgIx44cdFUVqRcJkAAJeCSB7VvX4Pvf+TIe+cyzKpjqiNFj3bad5aUleO1vL6gxzz8gABOnznDJtjCIXv8Oi8R2+PCd1zFr3kKk6xPk/SuFuUiABHon0HMKL8ikGgXkAJABQAYAGQBkAJABQAYAGQAuyQCWH/EXHBIaiovnc7B313bISqu7VzyAlQ8+CnFfkbljq2UGF/nLYDBA0zQEh4Rg0pTpkL/7rRrvZQEyIAP2AfYB6QM9yA+++1UVEG/9+rcwb9ES+Pn5w9fXDzIRiQF88i7k4sC+3Vj16FOIjLTOTcQAqjNnzdPHPZk8XbTkHhUUT1xO+Pj4mPdb+2PPrm2IjI7BlGkzrc3S53QGo5FB9PpILf/ieZw6fhT3PvAQovTjM9B+2sfq+5e8h/OP47SOlHzgrv3AC/yQAAmQAAmQAAmQAAm4HIG+KCSBfepqa1BSVKiMAIlDklWwo9T0DPgYfLBr60YlpSXFfSnW7mlT0oZCAt/s1g3c4vfY7hWyAhIgARIYhASKi67jf3/6dRSXFsAYYEBoRJh6a0XTxJIzMCDns8/i2tUrEFcVyalpMPr6DqxAK3IfPZilxjTxgxufkIj4W0HxAgODrMh9e5KSohtK7/DIqNt32nDLzSB6Q5WLpqzMHRC5UXjNhjV4TlEXcrMh9yziykreqjIY3SCg7sBPJ885gGyJxxHw8rgWsUEk4HoEqBEJkAAJkAAJ2JxAaGg4xk2YBIPh5gOV0eirVhqfzzmnfzer+hJ0I7I8eFVXVUHk0sXzOHfmJK5evqT2O/ufxKRkiI6XL+ejtbXV2eqwfhIgARLwKAKnTx3G2jVvYsP6d7AncwMSk5MxbeYcyLhgq4ZeyruAmuoqiC9aTbOf9ayyolyNXzKGicFVDIvi+3/YiNHQtP7VK7735a2d2PgEhIVF2ApJj+VEx8Ri5OhxqG+oV1J4rQAS7LbHTINs55VLebrhuAhh4RGQgINu2HyqTAIeR4DGY487pGwQCZAACZAACZDAYCAwRDcCPPLEUwgIDFDNFf/Bsnp3+6Z1KCosRHPzTQOyrOxd/sBDEJGH7T07tuLE0YOorKhAW1ubyuvMf+ShfcmylYiOjUNTUxMaGxucqQ7rJoEOBPiTBNyPQLN+Hb186QIuXTqPt9/8s/Jt/Pqrv4e4MwqPiLRpg2RSUlwJBAQG2rTczoXV1dUq10y7t22GyIhRY1VAPDHCdk7bl7/F6L1983p9InYyZNV0X/IOJG2oBNG770Es16WtvQ252WdQU1M9kCI9Iq9MIlfqkwQnjx3GzeB4Ez2iXWwECXgCARqPPeEosg0kQAIkQAI9E+BeEhgkBMR/pTyUfvjOa7h6Of+2Vi9YskwFR5KVWu+/+TLq6+tuS+OMDWJ4ePCxz+Jy/kWcO33KGSqwThIgARLwCAJiNH5k1SysXjEVJaXX1DV/+QMPQ/zj27qBGz55HzLmzJq3wNZFW5R3YO9uXL96Gfc/9JgSWxvBLSpz8B8zZs9HjD55um3jWgfX7HrVSXC8999+lcHxXO/QUCMSgNsZj3nMSIAESIAESIAESGCwEwgODkHxjRv48fe+harKSjMOTdMgwYLkwVoetk+fOGbeJz8kKJ0ERxL/gfMX3YXN6z7GO6/9HWdOWqaTtI4UTdOUv8nZ8xdB89JwaP9eR1bPukiABEjAIwjs3rkBP/nR11TwuKUrH0D68BHw9fWD0cb+YivKy/Du6y9hzLhJGDZytD7uGGzOz1SHjFEGH4Nyi2E0+upt8e23m4qOSl65lI9Tx49g1SNPIDzStiuyO9bT228ZszOGj8SEKdOw5v23ICtve8vjqfvb29vQ1NgIH4OPit/gqe1ku0jAHQl4uaPS1JkESIAESIAESIAEBjMBH4MBDQ0NOHP6BFpuuacw8dA0TUXQl1eXz2ef0R+Oj5p2mb/9AwKQnJqOtPShSM0YhorychV8KCtzp3pwMye03Q+rShLXFWkZw+HnH4Cjh/ajubnJqnxMRAIkQAKDmcCrL/8OP/vxf2DjxncRGBKApNQ0dY2XiUZbcxEfvSePHUZKegZS0tIRpE9m2qOOE0cOQdwaxd0KiCf+b21ZT11dDSoqyiGTqWKUtmXZfS0rKCgYKfqYnKEb+7PPnkZR4fW+FuH26W9cv4b8ixcwd8FiBOo83KVBVVWVKvDhw49+AWPHTXMXtaknCfSZgFefczADCZDAICfA5pMACZAACbgDgcCgIBUk75xuYL4ZRK/FQm2D0YgJU6ar4ElR0TEqbUV52U3fi9XO870oQfRi4+JxVte7pdlSZ4sG8A8SIAESGOQEqqsrsX7t29i5Y60KiFdeUaRW6Gpa/wLIWYOzpPgG8i7kYsr02TY38knwPQmIdynvvD6R2aB8EY+fOAWRUdHWqGZ1mpKiG3r5TUhNy7A6j70TBgQGYeqMOZCVyNevXcVgCqJXdOM6pM3S9inTZyEgINDeuG1Wfm1NNY4dPoil9zyE4SPG2qxc1yqI2pAA6LaCnYAESIAESIAESIAEPJWAGJAbGxqwdf0aNDbUd9vM4aPGqIB64srixNHDuHIpD+VlpU4L4GMwGhEcEqrqb2lpRref9vZud3EHCZBAJwL802MIlJUW41J+Lo4d2Ycfff+fkJKRpq7hEybbd+VjXV0tWlpaEKJfn20FU9wUyHgjIi6LJCBeTVUVps2aaxP3FF3pmX32FMToN+eORXaro6t6rdk2d8Gd1LQYgQAAEABJREFUMAfRq66yJotbp5GghTnnzqg2zJ6/UH3zHxIgAdcjwJXHrndMqBEJkAAJkAAJ9EiAO0nAXgTEncXqx55C7rnTePXF57Fj8wZ7VdVjufIa8bKVq7F983oUXr/WZdq2tja0trZ2uY8bSYAESMCTCfzlTz/HqhVT8b1v/yMeevIZRMfEOqS5B/fuhqwSXf7AQ7BVAL7zOWfVeCNjzthxE/HAQ49j0tQZDmmPq1Yy41YQva2b1rqqijbRq12fAN6y8RPExiVg6sw54IcESMB1CdB47Nxjw9pJgARIgARIgARIwK4EfP38EBIahrUfvotrBVd6rEvTNBiNRsyavxD3PfgYklJSVUA9CVh0vZe8PRbcx51ilAgNC8OylatwOT8PudlnbytBHjpv28gNJEACJODhBH7wna/i2vWLWHbfKsy/cwn8/PyhaV52b/XWjWuhXCtMnw2DwWiT+o4c3IdrV69g8dJ7lURERcNgNMLbx8cm5XdVyJ5d2xAZHYPJ02d2tdve26wqX9w3SBC9iVOme2wQPXGT9cmH72DSlBlIHzpMueuwCg4TkQAJOIWA/UcZpzSLlZIACZAACZAACZCA5xPw0w3Ddy9fibj4hG4b6+3tDaOvL+rranH88EFcyruA3j7RMXEq2FJKWgZSM4YpuZCbY1Xe3sq2dr+3tw8Sk1KQMWwE5FXpnFuvtVqb377pWDoJkAAJOI7AqZOHVEA8CYpXXFqAqJgYdY2OSxgCTdMcosiN6wXKsCsG3oFUKO4ixDXFrq0bUVtdjXi9DQmJSRAx6objgZRtTV7xdyxjYkRklDXJnZbGk4Po3Si8BhnT04cOV8EdA90oQJ7TOgQrJgEnE6Dx2MkHgNWTAAk4mQCrJwESIAE3JuBr9MXcOxZCAt711AxZySurjwuvFUAC6F29fKmn5OZ9YeERmDZzjhJf3QB97eplSDCjCznnlN9Lc0I7/hg2cjRi4uJRWVGujNd0VWFH2CyaBEjApQjs3bMFa9e8ic0b31cB8fZkbkBicrK6JjpKUfGbLz6CY+ISIGPCQOqV67gEcC0tKUJpSTEio2IwJDllIEVanbexsREXz+cgVp9sDQuLsDqfMxOqld4dgugJu6uX852pkk3qLikugtxPuFtwPJs0noU4nwA16BcBGo/7hY2ZSIAESIAESIAESMC5BDQvDZqXF24UXkdDD8HwOmoZFh6O67oB+cDeXcoYK36DO+7v6bcEL/L188fenduwf+9uyOotCXDUUN99IL6eyuvLvhGjxiI1fSjkdWMJrtQ5r9Z5A/8mARLweAKe3MDmpiZcunQez//+R/jBd7+CI0d2q4B44ms4PCLSYU2X623h9QL9ur8d4ydNVdfh/lReXVUJGS8u5mYj5+xpLFi8FIvuugeJScn9Ka5feSQwm/jRHzdhMpJT0/pVhrMymYLoHdq/ByePH1Hjt7tOpNbX1UHuPYJCQpyFk/WSAAn0g4D+2AHIDTeFHNgH2AfYB9gH2AfYB5zQB3gfAvSZAfSPn27IDQwKwve++e84feK4vsW6/0NCQlFfX4f33nxFfVuX62aqCZOn4slnvwTxRbz2w3dUkKMTRw/d3Onkf9l30ed+RGZkxj7gmn3gsm44fnTVbKQOTVfX3FnzF8EZH1npumfHVjz22c8jOiam3ypsWPOBGi/E7/6iJcugadLz+l3coMw4Y/Z8PPnMc5g55w59/H5ZGePdEcThg/sghvy7l9/vjup3q7P0aApABp7LgCuPwY/tCLAkEiABEiABEiABRxHQNE2/Sdd0A3A9+rICSdM0+Pr6wV83Pq/94B30JRCe+CEWX5HiAkMMyPc/9LhyX5GpGxfs3e6EIclYvGwldu/YgqIbhfaujuWTAAmQgMMJvPL33+Izjy/Cj3/0/3DnsuWIjo1XPuslgJqjlTlyMAtFhdex6O7l8PXzg6Z59VkFCYr27usvQXzXL1m6AmPHT4aPwdDncgaa4cqlPJw6fgSrHnkS4ZGOW7k9UL075pc+IONvdGysCmgrE7fWxDDoWIbtf1tfYnt7O3Zu3QhZOS+BAA1O6AfWa8uUJEACnQn0fQToXAL/JgESIAESIAESIAEScCsCEkRPHtxkFZi8QtpX5SW/GHOTUtKQmp6hGwN8IMGPRMpKivtanFXp/QMCkJyajqEjRkF8Poq/RKsyMlHvBJiCBEjA6QReffn3OH4yC74BRgSGBCIpORW+vr5O06u8tASNjQ2IS0iEpml90uN89lk1Jpw4ckj5GI5PHAIRcZ3Up4JslLiurhYVFeXKv7LR6DymtmiO6C9jb/qw4RDfweLH2Rbl2rOMmupq7N+zC+GRUUhJy4AYkO1ZH8smARKwPQEaj23PlCWSAAmQgNMIsGISIAESsJaA5qUhMDAQEkRPHkCtzdc5nRiR09KHobqqSkn+xfMqqF7BlUudkw74b6PRCFmxFBAUpB6axd/zgAtlASRAAiTgJAJXr+SpgHgSFG/nzk9g8PVRAUrHjJ8E8WnvJLUgK1p9ff2U4dhaHVRgvTOnzNd/CYgnxmfxMRwQEGhtMTZPV1J8A02NTUjVjZY2L9yJBY4eOwFijC8tKVITqk5UpceqKysqcPnSRdQ31GHk6LG9BvjtsTDuJAESuI2AozbQeOwo0qyHBEiABEiABEiABFyIgJeXt/4QF4vTJ44qqamp7rd2sfEJ5mBOJfqDrATVkxVnlRXlKjBOvwvuJuP0WfMQHBIKMVR3k4SbSYAESMClCZSVFmPrlo/w/e9+RQTJaWlITR/qVJ3FBZK4mjh6MAuR0TGYMHmaVfpIYL3r164ic8cW7N62GUHBIZCAeNNnze3zqmWrKuxDouwzp1Grj29z7ljkdF36oLZVScdNnIK4+ESXDaJXX1enDMfyltOyFasgLq+sahgTkQAJuBwBGo9d7pBQIRIgARIgARIgAfcl4H6ai4Eg73wOdmxebxPlFy25RwV4EvcS77/5Chrq62xSbudCJkyZhgWL7+68mX+TAAmQgFsQ+Muffo61a99U10sJRBodE+t0vcvLSvHa3/6EKTPmYPioMVbrI4H1dm/fjBWrHsYDDz2O9KHDrM7LhAMjIGPtzSB6r6CivHRghdk4t6cGx7MxJhZHAm5BgMZjtzhMVNIpBFgpCZAACZAACbgJgXvvX43ps+b0S1tN0xAYGISaqiqsef8t3dhb369yTJkkGJLR1xdDklMxf9Fd2LT2I7z96t9w5uQxUxKbfEvwPqnLJoWxEBIgARJwAAFxU/HsU3eroHgF1y9i0tTpKiCeXDOd6aZCmp53IRdZmTuVATg2Lh7e3t6yuUfZuuETdX2/dvUSZs1dAF9fPxiMRsibLT1mdNDOPbu2ITIqWjeGz3JQjY6vRo7TzSB6j+L4kUPK5Yjjtei6xtaWFkigPImx0HUKF9tKdUiABLolQONxt2i4gwRIgARIgARIgATcg0BC4hBERkb1W1kxwnp5e6OirAx79YftUhsEvTMFuEvLGI70ocNRUV6O08eP9lvHrjJGRcdi9PgJ+NMff4KLF851lYTbBiEBNpkEXI3Alk0f4qf/8+/4219/AR9fL/gFGBEVE4MI3bDpKrrW1tSgrKRIn/hLUQbtnvQSN0e7tm2C0egLGX/iE5LgCiunO+tcUlQEoz6Z6ekB2uQ4uFYQvXacOHoIoWHhGDp8ZOfDwr9JgATckICXG+pMlUmABEiABAYHAbaSBEigFwKyUk1WDZ87cwqX8i/2krrn3bIyyN/fHyeOHUZleVnPia3cazAaIe4lps6cg6joGBQXFeLc6ZNKaqr772PZVH1YeARGjhmLo8f2YOOGd5Gbc9q0i98kQAIk4BIE9mRuxrZtH2PP3o04l3MMk6bNhFwTY+LiXUI/UeLG9Wuor6tFasYwaPp/sq0rkXRyDb+QfRZlpSVITc+A+N0dkpzSVXKnbWtsbMTF3GyIP34ZJ5ymiIMrVkH0IiJQqk8CnM85C5HGxgaHatHQUK/Xew5VVZVI1PtFcmq6Q+tnZSRAAvYh4CDjsX2UZ6kkQAIkQAIkQAIkMJgJeHl5KaPsJx+9hz27dgwchabB4GNAnW5EaKgfmPuKzsqI/8z0YSPUymZZ3Xzlch7Ev6YEMuqcti9/+/kHYPGyFdiy5UOs+eg1FBVd70t2piUBEiABmxOoqalCfn6ukuf/8D+ora/E8vsfUq585Lpt8woHUGC1buQ7e/oExOgnroZkUrJjcaYgenK9FvdD4ts459wZLLjz7h4CoHUswfG/a6qrsH3LBoydMAnJqWmOV8CJNY6bMFkF0Tu0fy8OH9iHosLraGpqdIhGEjhR6pN6J0+bgaTkVIfUy0pIgATsT8BLTSxqekUUkAVABgAZAGQAkAFABgAZAGQAuBwD2O8jvhPjEhKxb/cO9copbFyV+EF+8tkvqQBROWdP49UXn8cO/QHfFtUsuusenDx9AD/50b/C5Y4Z77N5TNgHBlUf2LFtLVatmKokdWg6RoweB1f9bFjzAUJDwzBr3sIuVRSjsQTRk+u1n5+/Coi3aMkyaJp06i6zcKOTCUgQvSefeQ6PP/1FHD20H3kXch2i0cXzOTh+5CAe++znER7Rf1daDlHW1pVoeoEUgAw8loEX+CEBEhgUBNhIEiABEiABErCGgKyKCwkNhTwEZu7Yak0Wq9NI2eJ/UmT2/EW4/6HHIQblT95/W616s7qgLhKK3+ZRY8cD3m34l688gqqqii5ScRMJkAAJ2JfAKy/9FmvXvoF77l+tJDrWuuBz9tWq+9Kbm5sA3RDs4+ODzh8xOsqbImIsXrJ0BVLSM1RAPLnedk7rKn9fuZSHU8ePYNUjTyIiMtJV1HKoHjIRLOOsr68vFuqG/sqKcrtMCHdslBiNZdy94867IT6YNU3ruJu/nUCAVZKALQnQeGxLmiyLBEiABEiABEiABDyAgDz4tbe34drVS8jK3AF5FdXWzZLgShLgJyUtQ/mlPLB3N3Zu3YhLeRf6XZUE54mNj0djcx1+9+vv4SKD6PWbJTO6DAEq4gYESooL8X8//QZ++qN/x/HjWQiNCINc30TEgOeKTRCXQRL0TgKaJQ5JtlDx6MEsdT0WQ6wKiJc4BPG6iI99i4Qu+Ie4XarQjaXih1nGMhdU0aEqid/ntIxhaNPH9JPHDtuh7nZlmG5vb0dq+lC4ki9vOzSWRZLAoCVA4/GgPfRsOAmQAAmQgGMJsDYScC8C8npyW1sbzkqAuzMnUWODAHddEZBgRhJwSQzUNdVVusH6sgqodz7nHFpaWrrK0uM2KS9j+Ai8/eafcfVKXo9puZMESIAEBkpArjPr176DzD0bVVA8g68PxFg30HLtmb9SN65eyM1GTVUVho8cYzb4NTY0IPvMKeUnt7y0BL5GXwwbMRqa5h6rSIuLbqjJzlR9UtKe/NytbJmkHZKUgqqqStg6iJ5uM0bOudMICglBMoPjuVvXoL4kYDUBGkabsnQAABAASURBVI+tRtUhIX+SAAmQAAmQAAmQgIsRkBVhsvLWlmr5+vohODgEu7dtVj4TG+rrbFm8uSw/f38V9E4CSvn6+augegf37UZJUSHUK9XmlNb9EPcYoWERKCsrRkVFmXWZmIoESIAE+kigrLQIW7d8jJdf+jWmzpwDcccj12HxE9xRxCjbx6LtlryutlZdzy/qxuOlK1chLCISsk30vX7tKjJ3bMGwkaOVu4ORY1zXV3NXgMSXfm1NDebcsci2Bu+uKnOzbWLYnTR1hk2D6LW2tqBSn4gICAyCTDS4GRKqSwIk0AcCNB73ARaTkgAJkAAJkAAJkICrEpg9/w6sevgxm6snvhMliF5W5nacOGqPV14tVZ4weRqe/NyXsHTFKnzywTsouHLZMoEVf8mD7EOPfxZ//fPP8c6bfzHn4A8SIAESsCWBv/zpf7F2zeuYt3AJ3n71Rbz61+e7lHNnTtqy2gGVdTArU60sXv7Aw5CJNilMtonuMlG4YtXDiIiMks0UDyMQGRWNJ57+Io7YKIheeWkp3n/rVcyauwAZw0d6GC02hwRIoCMBGo870uBvEiABdyFAPUmABEiABDoQkAf9Iwf2442XX+yw1XY/xcAgLiRaW1ttV2g3JYmxWvxUhoSGYtl9q5F77oxulPkb9uzc2k2O2zdrmqaCOs2YOx/HT+zDr/7vW7cn4hYSIAESGCABcbfT3NKECN0ot3L1o7j/4cfN8sDDT8AkVRUV6jr29qt/u+174ycfos0B11ZTU1tbWtDe3gaDwaA2bd3wCeS6u2TZCsyat0CtINU0Te1zp3/27NoGMY5OmTHLndR2qK6apkEC6UkARFkxfOLooX7Xn3/xPE4cP4yVqx9BVHSMeSKi3wUyIwn0TIB7nUzAy8n1s3oSIAESIAESIAESIIEBEhBja2lpCfIHEGyuNxWCQ0Jxo/AaTh0/2ltSm+z39vaBBHGSADzpQ4fDx8dHBXCSoHplpcVW1REdE6cbdaKQfykbf/jtD1FXW2NVPiYiARKwFwHPLFcMsUOSU81B8iRQ3pCUVJgkJX0o5Dr2qYzQ/74p4RGR2L1ji/n6Jte4jtKfty+6o3z00H74BwRCXGuY6pDxIyExSQXEi46JBXQDI9zwU1JUpAyjwtMN1XeoygMNoif+sktLipGeMRzS7w1Go0P1Z2UkQAKOJ0DjseOZs0YSIAESIAEScH8CbMGgIyA+lSW40rnTJ9DfYHb9gSa+N8WXaGr6MEhAPZH8C+dRUlxkVXGJScm6ATkCmbs3YO0nb6Go6LpV+ZiIBEiABHoisDdzC+rqq3Wja1JPydS+5NQ05RNZrmUi02bOgUlGj52gT2zVmq9vco2rqa7W/74pVy/nqyCi5yR4aSfJu5CLdolYpmrp/h/xuZx95hSOHsxSPmo1TUO5PuEokpqeoVbsdp/btfc0Njbi4vkciEFUAqa6trauo11/g+hduZQHMRwLa3fzie069KkJCbgfARqP3e+Y2VxjFkgCJEACJEACJEAC1hAIDApCU1Mjdmxer3xm9ieYnTX1dJVGDAMSUE+kpKQIudlnIAGe5NXbtra2rrKYt8XGJ2LyjJn40ff/GefOHDNv5w8SIAES6C+B3/zquygrvwHx097XMtrx6X9BISFYtnIV5NpmknvvfwgmEePw3l3bVCDRzt+H9+9FmRiBy0rV9VCuiR1FjMaiW1VVJdZ99B6am5ogxujqqioVEG/hkmUICQ2TJG4rNdVV2K6PSWMnTIIY6d22IQ5U3FRVcmo6Jk2dbg6iJ+NpfV2dabfFd2trCyrKy3Dy+BHEJyRizPiJFvv5BwmQgGcT8BJvRhSADMiAfYB9gH2AfYB9gH3AHfoAnPzx8/NXxoYP3n61X8HsbKH+orvuQVtrmwpM9f6br6Khod7qYt3hGFupI+9f9aNOVmA/AJzCAHb8fGpablcrlJ/83Jdgks987h9gknkLluDNl/+iroUS8K6zZJ89ZaHl/EV34f6HHsPkaTMstvOPwUsgMirGHETv3TdfxpFDWV3CKGdwvC65mDZyLIJTrsPk7jjuXuCHBEiABEjAyQRYPQmQAAm4DwFN05T/YQnSt3/PTpw+cczhyvv4GCCrzCQ41fxFS7BxzQd4+9UXceZk97oEBAbivgcfwysv/xYffvCKw3VmhSRAAiTQHwLePj4Qv8QmMRiNKiCowWhERHSUuq7JtVDEFKDP9C0rReXauG/3dixdcT+iYmJhMBjh7e3TH1VcLo+4UDh57DBWPfokIiIjXU4/d1BI0zSoIHp3LdMnFh6HuKPYtX3Tbaq3tbdD3jby0fujBNG9LQE3kAAJ9IGA+yX1cj+VqTEJkAAJkAAJkAAJkIAzCWiaBlmBLK9LV1VWOEWV0LDwm8GpUtNwMwjVCFSUl+vG7K4D+omxJGFIMkLCQ7Fv7xa8/+5LTtGblZIACbg3gZLiG/jfn34D0bExSExKcWpjxBAsAcskQJ+IKUCf6buluRlXLuXrkofL+Xloamxwqr62rryurlb5cB6iHwej0dfWxQ+q8mLjEpCUnArxgS1BB7Myd6K2pkYxuFF4DfkXczFvwWIEBgerbfyHBEhgcBGg8XhwHW+2lgRIgARIgARIoAsCnrIpVDeojp84Wa0sc0SbxIBcVVmOq5cvOaK6LusQg8GEKdNVMKqo6BgU37hhDi5VW1N9Wx4JwNfU2oAd2z/Bls0fodHDjCm3NZgbSIAEbEqgvLwEf3/xVwiPikRMXLxNy7ZlYZfyLqgVpfGJQ9Da2gqZ6Lucf1E3tjpnws+WbZOyiotu6MbwRt3YOVT+pNiIQHRMHEaOHgdxB3Up/wLO55zF9YKr8PExYPL0WQgICLRRTSyGBEjAnQjQeOxOR4u6WkOAaUiABEiABEhgUBLw9vZGfHwC5i24E75+vg5hIK+3Xr9WgAP7dusGiXL0FrjO3koNHzUGaUOHmQNLyYo7CR5VU21pRB4xaiwCQwPxfz//L5w7exz19bX2Vo3lkwAJkIBDCIihWK57Rw/th79/AIYOH4XAwCDMuWMRcrLPouCK8yb7bAkg5+xptTJW2qVp4vnUlqUP7rJC9YloCeJ47vQJbNnwCWprazB7/kJXhUK9SIAEHECAxmMHQGYVJEACJEACJEACJGBvAsEhobh+/Rq+8/Wv6YZcx60sC9Hrra+rxXtvvoKG+q6jtNu77R3Ll1e3TYGlzp05qQJJ7dy6oWMS9VvSzb9zCb70+ZU4cmiv2sZ/nEmAdZMACdiCQEVZKV7/+58wZfosVFZWQPwdy+RiSGgY5NsWdbAMEiABEiCBwUWAxuPBdbzZWhIgARKwPwHWQAIk4BQCmqahva0d9Q31QHu7w3TQNA2+vn7w9/PHmvffxvWCKw6ru6uKJJCPuLIQmXPHnZAgUuIT9BNdt8aGT/19SrqQ0FAsWb4Sf//bLxlEryuY3OZUAq+/+kc8+ehCh8i/f+0pyGvqTm0wKx8QgSMHs1Tg0H2ZO7Bi1SOIjUtQY0FLS4sqV9M0TJ0xGxUV5Th+9JDa5q7/7Nm5DZHR0ZgyY5a7NsGl9ZZ4Bu++8TJmzVuIJ555DtExsdi6ca1L60zlSIAE7EvAq6fiuY8ESIAESIAESIAESIAEeiMgq9mMvr5oqK/HscMHIL42e8vjiP3ywCsrjFPSMhAbn4D9e3Zh55YNZv28vX0gQfQuXTqPa1c941VuR3BlHZ8SKC8rwS9+/k38+Ef/ZnM5cGAnNO/228TH6AW/ID8l2dknsD9rB/Lys9Xfst20TbafPHEQBn8ftQ/ebWhsqe9SCm9cwf/97L9s3oaeuKz56HW42+fkiUN4/bU/Ytb8hQgNDXcZ9Y/qhmOZHEsfNhJpGcMh1z25JndWMD5hCBKTkpWv4JPHDuvzjO0WSdzlj5LiIhiNvpDAbu6iszvp2dTUiKuX8xEVFYOU1HSk630qMjIau7ZtVlJ4rcCdmkNdSYAEbECAxmMbQGQRJEACJEACJEACJOBCBJyiimklb+G1axA/ifLg6RRFuqhUfDOPmzgZ8kBcU1OjG4qv6A/GnxqLxdBSUlqIgwd2d5Gbm9ydwL692yCGSnvI2k/exM6da7Grg+zetQ57927SZfOAxMunHeJ6oKPIKvqAwCAEBd2UtIxhGDlmPMZNmKxWlcrK0jHjJ6ltsn3oiFEIDg5R6VPTh2LS1BldStrQoTh4aOeA9N279/b2bt/+MbZu+bBL2bjhPbsdl+6Odd7F7AF15/O5p7F+3TuYMHkagoKDB1SWLTKLwTj7zEmUlZYgIXGI6gNjxk+EpnXtA1gMysm6MVB0z80+63bG48bGRlzIzUZcQgLkum4LhizDkkBFeRluFF7HmHET4efvr3bGxMVj9LgJaGyoV1Jw9TJuXL+m9vEfEiCBwUGAxuPBcZzZSrclQMVJgARIgARIwL0IhIWHo+DKZRzKci0/wn7+AVi8bAWW3/8gfH19cer4YZSXlSqZOHU6rhZcxEt/+xWuXMmDBJxyL+rur21tbTXy8nLsIn96/if43ne+cpt8/7tfxQ++908Dkr+9+Av1avfipStgkiXLVuKe+x5UfU36W39l+Kix8AsIgEHvrw2NDcolzaX8Czi0fw/27tquRAw6Uv5E3Shs6gUz595hrnv67Hk4vH+vSnu94KoyKvr4+KgVmxGRUTCJrMBfuuIBcz4p0xaycPEyzFu4pEtpaq0fEPuujt339eP5nW/9I7qTtZ+8NaA+Vlx8w4TZ6d9NuiG18HoB9u3egXGTpiBFnxywRim5/gUFBSvDYFVlhX69u+nWwpq8zk5TU12FHVs2YIw+QZKcmuZsdTyu/rraGuRdyEXB5XysXP0oJHCeqZFirL/vwccg0tbaiuyzp1BdVWnazW+bEWBBJOCaBGg8ds3jQq1IgARIgARIgARIgATsRGDClOlIGzpcBdN79a/Pq5XIss03wIgvPLMclZVldqqZxXZHYE/mFjxw71S7SEh4KFY98uRt8shnPgdTcMX+ft//8BMI1SdMAoKCEBB0U8Tgq3Wz8rO79ve0XQw0b778V9VfAwICLXSOFb+2PWSWIGmPPPV5laeutlaV8dG7b6ClpbmHXLbbFRYRiZi4uC5lwuTpSq/+su8q32N6W+++937cvfy+LmXL5g8G1Md+88vv2A7OAEuSFbiZO7bgUb3N0TFxfSotISlFGWDXvP8WykpL+5SXiT2XQNaeXaisqFA+s3tqpcQTELdQGz/5sKdk3EcCJOBBBGg89qCDyaaQAAmQAAnYngBLJAF3IxAUGIRnn/sy0jKGOk314OAQ1NfXYc17byk/yE5TpJuKxUdzckq6CqZ3/8OPI/vMKbz3xkvKF/LEqdPwL199DMeP7e8m9+DcXFx0Hc99fqXdgre99cYLWHjXMgtZcs8KLH/gwQGL+LyWFXSdJTAwUPlNFd+p/RWDwahW82qaZvFti15y/MhBFQBt17ZNkFXB0ldHjB4AWcYbAAAQAElEQVRrobPm1fPjnKZpenqjLr6YMGWa6vMz5tyBj959U5X99qsvImvPTluo22UZmiZcvHQ2t4uch0ajr9LNVt/+AQGISxiCuMSuZdqsuRhInxKGXTbUwRslOJ6sOr5z6b3w9fPT+Wq3abB1wycQ1xS37dA3+Pr6IiExCXMXLMbJY4eRf/GCvtW1/79yKV/puurRJxERGenayrqpdq2tLUB7O+S61lMT5O0FeTNi8vRZ+tj5MsTVRU/puY8ESMD9CeijuN4IGWs8XwC2kQzYB9gH2AfYB9gH2Ac8oQ+g+4+3j48yHAfqRuTuU9l3j4/BADEMVVSUYe+ubSgtKbZvhf0oXYxM4utYJG3oMEigqeCQEFy+dBEGP2+8+86L2LtnC9zt/nHnjnV2CXr2x9//Dxqb6tBVADdjgEEFZPO7FcStP9/hURF6vx1mIfIavhyfgUqAbiSW86Kz9GZ4hRM+9XW1yNyxRQV2lJXC0i/Thw5XAdCEQ3BIaL+1ktfOpQx53T9DL1OVPWwk0A5VnwSTdHcjkKZpyi2Nr68ffLuQyOgYM0th0RcR/8Li233azDmQ734fiAFmNAXHS0sfhrj4RGia1mWJRYXXIW4eutop+gfohvaU9AxUV1ehrramq2Quta1OPzcqK8oxJClFTThYoRyT9IHA4QP7EBYWgRFjxlqVSyaJ09KHYvioMThz8hgYRE/HplFABvBUBl7ghwRIgARIgARIgARIwCMIiHHMoBtus/bsdrrBVvQQ44S8Wn3u9ElIdPz+QbZ/rmEjRqtAU2KslBXTAQGB2LrlYxw7mmXzyq9fv2LXIGGbNn5gEbxNArllZm4YcCC0U6cPYsz4iegYvM30e+r02YqfBGvrrwwdMQoSzKujyOo2mx8AFyzwcv5FFWTy3OkTOJ99DtVVVZDAjrHxCYrr2AmT1WQMbPTx8/PHpGkzVdlyvJJS01R9Uqf4OxU9rl29YqPaPKeYy5fy9GNTqZ8Hk5xiPBbjtSk4XnziEKRa8XZJbFwC4hOGdHkQZPJE+kLCkCQ0Njag6EZhl+lcYWNx0Q2Ij2cJ+ugK+niSDg319fr15yTE/3VyajrS9EkJa9sXGBSM6bPmwcfHAAmiJ2/xXMpz/VXs1ravT+nEaNqnDExMAu5FgMZj9zpe1JYE3JsAtScBEiABErArAXkVWYwBL/z+V7iQm2PXuqwp3MvLG1HRMThz4ihO69LdKjhryrJnGll5V1ZaAnl1fvTYCSogU7FuSCkvK0HexWybys7t6/H9b3/1dvnOV/GD7/0zfjhAuVF0xRy4bfGtIG5L730Ay+9/cECy6O7lCA4NVQHc/AICLL69vL3teXg8smwxhEmfEzl++KAKeiaBz3LOncbiZfeqYyUrjh3R+MQhyao+6SOFBVeVLnK+im4maWiod4QqrKMbAo2Njbh+TT82mTtVcDxrjagSUFGC6XVTrNo8YdI0NDc3Q/qeq16jc86e1ic4qjDnjkXQNMda6Rp1w7qszJbgkmIkVdA86J+KijKsW/M+Jk2dAXHx09emaZqGBYuXQoLoHdi3GyeOHlKBaJULjL4WxvSeR4At8hgCNB57zKFkQ0iABEiABEiABEjANQnIq+J553OUUdYVNdy+cS1effF5JR+89Soa6huUmq+98kfcf+9Um8orL/0GDzzy5G2y+tHP4MlnnsOTz35pQCIrSgOCgszB2wKCgmAwGlV7+I/rEMi/eF71N+l3YtwzHfeVDz7Wq79Re7ZiyfKVqv8lJiWb9RMdz546Yc9qWXYvBC7mZmPPjq149KnPoa/B8XopGoH6NWLC5KmQ4IrbNq1DW1tbb1kG1f4LOdnYvzcTjz/9RURGRQ+qtvelsXPvuBPPPPdPmD1vId546S8oZyDGvuBjWhJweQI0Hrv8IaKCJEACJEACJGAzAiyIBJxCQNM0iA/mmqoqrHnfcUH0JNDY26++aA4M1t3vxUuX4wc/+eVN+emv8JNf/A6f//K/YNjIUcoXqKw66yjhEZG494GH+iUz5y1AaFjYbRIcGgZx2WAwGpWx12Ds37e3t7damadpmvnbKQedlXZJYMfm9ao/Xr2cjwcefkKJuBUwGG8db4Ohy3yO2igrKw1GI2Rlq0k/+ZYVqXL+rP/4fbS0tDhKHZepZ5s+wSQ+XqfPnu9wnczB8ZbdC19fP3Ve96SE+AV+9/WXUFJS1FMy8z5N0xAQGAR//wCXPLZ7dm5DZHS0crNiVtqBP8SYLqtojfp5oWmaA2u2f1XiVurYoQN4UjeMy8rqgdQobrOEkbhKeejxz+LQgb0QNzgDKZN5SYAEXIcAjceucyz6qAmTkwAJkAAJkAAJkID7EJAgevIAfv3qFbS2tg5I8ZPHDpsDfEmQr+4kLT0Dd9+z0kLGTZisguOZgoXJd5huDPYX40kHiY1PxPjJ03DH4qVmkYfrtIxhSMsYClkJKBIYFNynAFzRMbGQh+zbRDf6gh+PJCCBy0x91D8wUPW/VL0fmYK1+fr5uVy7A/RzwaSffKem3wwqKW5o9uzcqs4/MYC7nOJ2UkiOoY+PD+QaYKcquiz26KH9EF/H4oe2p+B4HTM3NzVBjo24Rum4vaff3vr1Jzo2Dsmp6TiYlYma6uqekjt0n/jLNxp9IZN2Dq3Y5SqzrULipkTcMw0bMUodd2FsixpkElTcXwwfMRpy3pzPPmuLYlkGCZCAkwnQeOzkA8DqSYAESIAESIAESGCwEBCDqTxYXsg5161xQgIjScCunqS1pRlBQUEWIj47a2pq0FGGjxyjXqGV12hNMm3WPEiQsI7S1NSMy5cvWYgEERJfsB3TjZkwCfGJSSo4kKme/Au5EF0Lrlyy7jAylccTaGpqhPholX4hcjn/orlfDh0+SvU/R/kzthXspJRUpfeocRPQUF+n2nNV7/PSPpPU1dXaqrpBX44YjCX4WFlpsX7NGYJUfcLK3lAi9Em0jOEjIAEbL+VfQGVFhb2r7LH8xsZGyMrYuIQEhIVH9JiWO/tOQALbNdTXY8z4SX3PbEUOCfQpBn8Z06UuK7IwCQmQgAsToPHYhQ8OVSMBjyDQ3o6K8mKUFF83S2lJIVpb3f+VR484PmwECZCAxxIIDQtXvixdqYHyynVQcDB2b9+sXmc1BePq+C3G2OOHD6CjHMzaAwkmZpK58xfhy//vPyzkwceeggT86ij1DQ04ffqkhdTU9H9F3XTd8CxBCYuLCjFr3gIlKojV7h04eewIOrajQTewuRJ76mJ/AmI8lT5w4/o17N+zy9xnpc+Z+qW7+0wNCgrG3bcCMHppmrmNcm7KBIq0v3YA55j9j5Lr1yBGU7muZGXuwLgJU5CaPtQhSsvbIVHRsSooXe65Myi46twJsZrqKuzYskEZN5NT0xzCYLBUUlVZoSZBA/VJWHu2eeKU6YhPSDQH0SsvK4X0b3vWybJJwJ4EBnPZXuK1hwKQARmwD9inD7S1tuLt13+LF37332b5yx+/i/LSIp53ABkAZACQAUAGgNUMYOVn1cOPYY5u4LQyucOSeXv7qIfJfbu3WwTkkqBcIkOSkvDr5/9uIf/x3z9QQbxMQcVq6+tx8MB+C6nUH4Yd0YgJ+sNw+tARZt1HjhmvdEsbOsy8Tdpx8vgR8DO4CBw5kKX6gAQdW/Xok6pfSJ+du2CxR4KYMmOOuY3SzuOHD6r2i49aF2+wS6sn7nAkON4jn/kcxJWEI5UV9xUSOE/eEnFkvazLsQTEd3lcfIJ6M8feNY8cM07V8/pLf4bIhdxz9q7SaeXTngCr72XJyv1YceUx+CEBErAngXa0o7m5EUePHsa6dZ9g795MNDU1oL2dkZztyZ1lk8DgIMBW9kTAYDBADAE9pXHGvlZ9UrHoRiFqa2sQEBCI0NBwNDc1KZk1dwEio+Nw5sxpCykvL7MIItfe3g4pp6PINke0R5gmpaRh1SNPKhEXHLnZZ5Gckq7+Nm1vamzCW6+8iE/efxuNjQ2OUI11OIFAdXUV3n/zFXWs5ZyT43/38vvhr/dtg9Go+q34ynWCanavUs4Fg/FmGw1GI+648251Dohfb+n7IrJK3+6K2LECcd0gwefE//mwkaPtWNPNok3B8RYvWwHxha1pYmK5ua+v/8r1VHzP9jWfpmnKRUmFft09fvRQX7PbJP2VS3k4eewwVuuTMI72M22TBrhoIeWlJXj7tb9j6sw5GDZiDBwxSeDl5Q0JovfIE89ARHSQfu6iiKgWCZBANwRoPO4GDDc7mACr8zgChw7sxv/84F/xk//5D+zauR1RsQmIH5KCK1eu4NChg/jNr76Pkyecc0PqcbDZIBIgARLoQEDz8lKBhXZs3YQjhw502OP8n01NjajUDRJ+/v7w8faGBHRq1ycTY2LjIFJaUoS9u7cjc+dWVFSUm6WhwbWMr/4BARiSnKpEVhyLkeXi+Wz1t2m7+CgdOnwkYhMSkJW5U71+Tb+Pzu+DttLgQm62OqZHD2apYFNyrMW9gBz/uIREeOnnoa3qcpdyovXzWNovBkvhIXLu9EnFSdwPHNi3G/JGmru0R/RsaW6CuOMIDQ9HUHCIbLKbSF8SX8dpGcMQG58ATeu74bjwWgHEzU9bWxsioqIREBjYL33jE4YgMSlFXaNP6Ebcdn3Crl8F9TNTXV0dKvUxQHQw6hMT/SyG2ToRaNInasVXubjPERdSnXbb7U+JdZCcmn7rWjkK0j+PHtpvt/pYMAmQgO0J0Hhse6YskQQGLQG5EdixbR3WfPQ6duxYh2PH9yIraxvqGhuRPnwUJk2dgZT0YWjTfPR9+7Fp4/sqbebuzYOWGRtOAiRAArYmIEarkJBQHDqwD+fOnLJ18QMqr6W5GeL/VR5axb9mfX0dGvUxIjwiSjd4R6GosBC5Z08jW5dzp0+oQHSSfkCV2jnzsBGjERkdjeKiGzifcw6tLTd9+kuwvSkzZmPs+MnKAFNbU4NrV6+oNpna5gm+Ye2M12WKFx+hpuMm34XXrkKOqdz7TJw6HXKsxeDnMgo7URExWgoPETnPhZNIZXm5uiYJP/GN7EQVXarqxsYGZOvX6rKyEsQnDoFMQvRXwZLiIpw5eQwDNfbeNPalKb/557PPDri8vrRHrqUysTgQDn2pb7CklUnOG4XXMGbcRPj7Bzit2TI5kpySBrmmZp89BZkwcZoyrJgESMBqAjQeW42KCUmABLoiUFxUiIsXs5Wczz2DP/7hR/jhD/4f8i9lQ3y1Lb//QRXASPynRUbHqN+mbYcPZ+IH3/tnPP+HH6v8Uo4Ex+iqHm6zOwFWQAIkQAJ2JSAuJsTQJsYkQIN8vL291QrN5qYmZZyQ15PjE5PQqhuZN69bAxEJoCeGJhF5+JUyJK8ryYhRYyEPxIeyMpURWXQ1BcyTVcpL7lmpxj8xyEhgMZNcuZyvguzVVFe7UnOoSwcC1VWV6hjJqnHTcZPvkNBwdUwXLF6qAk91yMKfHQiI6wTTfd+0qToUcQAAEABJREFUWXNxaP8eFWTvQu45xVXOFZGWluYOuVzjpxgwZfIqLDwSBh+DXZRq1CfPCq8VICtzh0OD41nTGAlwGhwcAj9/f7UK2DQxZk3egaTJOXdan2SsUoH7NO3mWDGQ8pgXEDdReRdycVUfc+5b/ShCw8KdikUmBqZMn40D+zJReL0Ach44VSFWTgKDk0CfWu3Vp9RMTAIkQAKdCPz6l9/B/fdOVfLog/Ow+J4VeO6r/4pRY8frD9CFnVJb/jl7/kIVaCUlI03ll3K2b1trmYh/kQAJkAAJeAQBMcLJA2x8fKLZF3NwSKhaASWv0XZ8nd0/IBDy6rtI1u4dKgiXBKF7/61X0VBf75I8xA/yXcvvx5r331L6nuwiYN7EKdPVuCfBxUTOnjqh0u7cutEl20SlgC3r16hjdOVSvsWxGzNuAvH0kYAYrB576vOKo6xElnPaJEWF1/tYmv2TXzyfg93bNuPhzzxjt8B1Ehxv9/bNasGFuP3oX6vsl0vcRowdPwlrPngbZWWl9quIJduVwP49u9QEwIpVj9q1nr4ULr7Rn/7Cl7F/7y7IedCXvExLAiTgeAI0HjueOWskAbcmsHHD+3j84QVm8TZoeOKZL2LFqodxz/2r0dbWipaWFnh5e6tVZD011tvHBwajUb8hj1f5pYw1a15XZX/3W1/pKSv3kQAJkIDnEejQooryUnz5S6vV9bDjNVd+G3y9IStdOyR3+Z+yslBeoxb3FOKT2aSwpmnQ/9fHjja0mzbq35qmQdxviIRHRiFONziLBAUFQ4yzEohLXs2GC31E19DQMCy//yEVNEwC5u3ZudVCQ1lpbTAa1dhnMBoxb8FilXZIcooKuCbtEjl76rhFPv7hWAJX8vPMx2P4qDHqGM2YM9983AxGI7y8vR2rlAfUpmmamaFMpEhwQZMcP3JIMc/as9NlWqruaVtbYDAY9euUZnO9JGiYrLpcsmwlBhocz+bK3SpQ3paIH5KEeQsX4+Sxw8jPu3Brj32+9uzchsjIaBWwzz41DM5SW/V+LGOwBPV0FQKapsHX1w9Llz+A0tJiSGDKrRvXuop61IMESKATAa9Of/NPEiABGxDwtCLkhuPPL/xcBcDbu3cLktKSMSQ1GcHhwQgND0NsXIIKEiSrE+R14tbW1j4h8PX1VfklyEp4ZDgCgv1RUnZd1SdB9xhYr084mZgESMBNCOzetcl8nZNrXUf5za+/h6aWevgFGOEf5Kuuiz6+Xjh2LAteXhqCQ+wbuMlWCGVMKC8r1XX2QkBAIIy60a1z2QajL0LDwlBeWqJ8A6PTRx4uJa+In58/xMVFU2MDzmefgwTh2pe5AxIEqFM2p/wpk6IJuqFFxjMJmOfjY0BW5k40Nzd1qU9UTKwa/1JS0yHBxUxSXlam2tZT3i4L5MYBETh++IDifin/ovl4JOvHRo6nBJgaUOHMbEEgLDxC9X1hK5I+dLhiLrNIcl6LVFaUW+TxpD9sERzPETxkUizAP0C9CVJdXYW62hq7VltSUgSjrxHhEZF2rWcwFX74wD7I+TZqzHiXbLYEGB02fBRGjhkHuc7KSnxxF+OSyvagFHeRgKcT8PL0BrJ9JEAC/SNw9Mg+fPzhazflo9ch/okPHtqJ+oZqTJ89T8nUGbPhHxgICXjUv1puz5WaMQxT9HITkpKwL2uLEgmsJ7owsN7tvLiFBEjAdQlIEJhNGz64eR01XU87fG/Z/CH27t2srnOm653p+8SJ/epBavKMWZgyfTam6NfF8ZOmwmgw9qnBCYlDbhpk+pTLdonFeFxVWQmjbiCWlXVdlSwroQKDglFZWd6tkdWUTwwZ8hAsK5gl2FzuuTMqwN65UycgLiBKim+Ykjr9O3FIMlLSM1RQoJwzp2/pV9SlXmG6oUSOsUkkAJ8YaaoqK2DKW1rcdd4uC+RGqwgUFV5Xx0X6jkhpaYkyjgUGBalzTo5HcEioVWUx0cAIjBg9VjFPSk1Tx0D6v7iNkOMiIq+1y/VkYLU4N7cYw6UtImX6pFq8fn0W36+20kpWMdfX1SJj2EibrpSWt0Vk4k6uaTKuFd2wvYsR8Xl7ITcbcfEJuqGThmNb9Alx8XT29Ak1BiWnpMOWfc0W+nUsQ2IGTJ81D6N0A7f0sbzzOZDzpWMa/iYBEnAuARqPncuftZOASxFoaKg3B657680/439+9K/44ff/BT/78X9i+py5eODhJ5A2dDiKbhQqf8binsJeDZAVB/fc9yBEDh3erfR44Y8/MetXU11lr6pZrkcQYCNIwDEEystLzdelixezLX6fOXMU//fz/8IPvv8v6hom19OOUnAtD8tWPqCuc3Kt6yh3Lr0XAYFB8Pb2gTy497c1EyZNwaIld/c3+4DyiaGnpaUZPgYftfK4p8I0DerVcHlzRaSntKZ9YtSLTxgCCVyWuWOL8k175sRxiyBc3a34NZVh7++4+ETMnr8Ix48eRFbmDpzPPosaK4LjiVsS6Q8d8+bmnO3UtmZ7q++R5Ytv7QrdcFdWWoLss6fUcZFjIyKGC+E+aeoMj2y7OzRKDJRyDESuF1wxHx9x8VBaUqzOAblftXdb6mpr9cmsZoSGhtnEECvl5V88b27PuAmTbW7MO3PiGG5cL8CU6bN0A2wEfHy8bYpJJjDlmpp7Tq5jtr0Pr9Hv62W1+ZhxE5GsTyDYVPFBWpgYX9ev+QByPZP4Ae6AQZ7/Vqx6BOJjPv/iBX0iqdYd1KaOJDAoCHi5fCupIAmQgMMInDt7AhK0TsQ/0A9f+dp/qaAmj33282hsbEBdnXMG8Dn6g7cEFkpKSzXrx8B6DusWrIgESKAHAm+/8WfzdUmunR3lS1+4H/MW3an8wss1rLNM1A1UXrpxuIfi3XqXGHiK9cnG2Nh4+Pn79dgWMZLHJySqFVKVFWU9pu2808fHR73+Lg/H+bpxxhSAS76vXb3SObnD/5ZVrA898bQaT2XStS/B8SzyNjdD2mSS6y7QNofDtEGF8ur9W6++qFj6+fmr42I6N+MSEmxQA4uwFYG7lt9nPj7zF92Fd177uzpu506ftFUV3ZZzaP8eFF67CjFkia/ybhNaueNgVqZeXoG5PfYKjperT1Bt37xOn5hcDXlDw0r1rEom16MJk6cpt0nbNq9He1ubVfn6nIgZBjUBTdNw34OPobysBAf183BQw2DjScCFCNB47EIHg6qQgD0InD19CC/+6YcWsm/PBlWVrAj7z3971hyQ6Y9/+BG++OWvqRXG4ZGRaGioMwc2kQwSaEG+HS3iQ9JgNCImLl6/iX9YyZpbgfW+9+2vOlod1kcCJDCICIgrha/8w0Pm6+TjHQKGyu9jx/dh+X2r1XVpxaqb1yfTtxg+QsMj4OvrZ76WGoxG829bGCR6OhQRkVHYv28PXvrL8z0ls8u+6qpK1NXUIEY3HMs1HNDQ20dWWMs4I9Jb2s77xZ2FSHBICGS1r0n2Z+5UQbgyd2ztnMVhf2uaplZVG4xGjJs4WTd0p+CT999Wk7K9KaFpHfNOUYHbVj3ypPo+e+aEapsEmOqtHO4Hjh85qHjt3LIBd9/7gGI4csw48/loMBqhaV5E5UIEfHwM5uMTrl/P7nvwUXXc5PoigSU3fPw+rH1Toa/Nam1pQVtbO3wMhr5mvS391g2fQHy2T5s119weTev9mnhbQVZsaNMNujJJZTD4QNNsW4emaZA3YvwDAtDS3CLuqa3QqPckVy7lqWB8qx99EhFRUb1nYIpeCYgLEFmt/+TTX4TcC/SawcUSGPTzbuac+QgLC1eB9N5782VUlPdtYtnFmkR1SMDtCfAOye0PIRtAAj0TqKoqQ37eWQvZtOE9FaTpZz/+T3jp98Th0eEqGFNQSJB+0xaNxKRkdXPb3Kxeie25Agfu7SqwXnHpNdUWCTTFwHoOPBisigQ8iID4U5drSFfym19+F03NdfAP8lPXSQno2VEiY6KRlJKmGwRTb5OEIUkQ44ezUImf4bLSEkjwL0fqIIYdMV74BwZC/BxrmvUGjODQUN1g09ZvX4cGgxFipDGJGFIkuJ6sIJRXokXKSosdicOirlD9QTglNR2xCQnI0g3bcnwsEvTwh+SVwGImSc8YDgmw5+PjrYK8Sdsk6GAPRQy6XfV1dcjcsUXxEbcBwit92AjzORtMf8Zu0yfEmJSYlKKus+K7VY5lZHQMMrdvVsdX+r/4d3WlBtXqE2i7tm2C9DN5M8IdjXidecqkp6yaTk5Nw8F9mRB3E53T9PXvOv08rawo158/UpR//L7mZ3pLAjnnTkPe+hk+cjSS9fHGaPS1TOAmf0VERiNj6AgV/2H4yLE4feKYWr3vJuq7u5rUnwRuI0Dj8W1IuIEEPJOArOS6du0a8vPzkZt7FrJabv+BHcgYPhxTZ8yBBIUZOmIUZJWdvVZx2JKsObDekCHmYFMMrGdLwiyLBDyDwI0b17oNWPfxreB1WzZ/2G3gumMn9mHE6DHqGinXyc4ixgxZMesZtGzTitraGlVQYGCQ+u7LP5JHxquamuq+ZOs2bVBwiPnV7VwJrqfLudMnVZC0q5fzu81nzx0SHG/s+MlobmpC/oXcW7pc6nOVw3TDgPTHlLShqNOZi+RdPK/Kk4Bc53PO2W1VZp+VdWCGy/kXzQzkFf6a6mrFJzYuXp3HYydMhhjAMCg+ntlImbCTvj9q7HjUN9Sr4yv9Xwxm0vdF6gbgau2Sfh4ZdIObTAD2l6AYQ8/nnEWtfi2Tc1XenutvWa6WLyIiChn6JIy4gJHJSWlrf3UsLroBmeCT+/r+lsF8lgQu5V1EfX0dxoyfZLnDDf+S80YC6U2XVfsGAwquXsaN69fcsCVUmQTcnwCNx+5/DNkCErCKgDyMHzt2DEeOHIGPrz+W3LMS02fPw43C67hWcEXdeFtVkIslCo+MMgebOnw4UwWlUoH1LpzDRV1qqqtcTGOqQwL9IMAsPRIoLCxQ57uc850lc9cm/OB7/6ykY7C6jr+vFlxAd4HrFi9dgYCgYJu//ttjg3rZ2dDQoAyPvSRz+G4ZZ+SNFS8v7wEZ57y8veHl5aXaKGXaoiF+fv6Q4HoiZ04eV8H1DmXtUcG3ZPWviDxs26Iua8qQ174XL1uBkuIiZGXuwKnjRyCv5PbHh2hcQqJ5HCwuKlTlSZmH9++B/C1ta9ANCdbo5a5pmpoazcfyxJFDZga5505j0d33KD6y4thd20e9uyYgk0NL731AHV8JsJc4JNl87K9duaz6hBhvu87d/dZ9u3cgIDAQ4t+3+1Td7xFDdv6F88g7n4O7lt+vT2BFdp/YRnuqKivUdTdQH69sVGS3xfjoRryomFjMuWMRZFJODHrdJu5lR45+jspk4Zz5C11qnO1FbZfdLf1AVuk7oh84EoKmaViweCkk4Gn22dOoqqx0ZPW91iX3Klev5Kl70ZKSG72mZwIScEcCXu6otDvrTN1JwNkEho8ai8qKcvzyx9/Fq3993rtR5IIAABAASURBVCwH9+1xtmoDrn/2HQvx5Oe+hKS0VNx371QlO7avHXC5LIAESMC1Cfz4h/+qznfTed/x+y9/+Tkk6KfIE888p64Rcp3oKBOnzoQ7Ba7LPnMKV6/0faWqvY+iPNSJe4jAoCD1mnZ/6wsJCYW/f4Dexnz1oNjfcrrLFxuXAHmFvKG+wTwGynh46tiR7rLYbfuiu5erPpk2dBg+ePs1NDQ2DKiuO+++V5Un/XvJPffh43ffUG08dfzogMp19cyXLl5Q7ZTjOHbCJDOD+x58jK/Bu/rBs6F+aUOHm4/90UNZqk84wyf4QX1iqvB6Ae5d9bAy6Nqwid0WtWHNBxAf+3N0g263iWy4w1uf5AsJDcNNn/Y2LNgDi3Jkk9Z9/J6KNSDGeEfW66i65i64E1HRMdi07kNHVWlVPRJH6F++8pi6F/3T8z+zKg8TkYC7EfCCuKGjgBwAMgA8kcHosdPw7HP/jac//w2ER8Tg4vlsFBVeh7y+KQL909zchHNnTqpAMhKAxCQSaEHf7Tb/e3v7wGAwqsB6K1c/ApGPP35dBbpSgfV4rYMn9nG2CfB0BseP7Vfn8eOdgtWZ/m7XWnHvAw+pc17O+44ye95C+OmGSBGjr6+6Rsh1oqN46w/BcKOP+PEVcSWVGxrqUVx8A5FRMfD384emyQW3fxpqmqbnB9ra2m0WkKmjJpqmQVY2y+pfWbVrkrwLuWocXPP+W2hsuM2IC3t8fHxujlvJKemYv3AJ1n/03oB8OprKk/4thp17H3gYqx59Eo26Udo0tsu3GLbs0R5Hlyl+bqU94qpC2ikSn5hkPs99DAZHq8T6nEhAzmuDfh8ocsfiZarvywpZ6SMmyTl3xq4abt24FuJzXYLj+fg4rv9JgD8vzcuhfvY1TcPUGbPVWxPHjx5CXz9i2I+MjFZl9DUv01sSEH/3b7/2d0ybORfDR46Bt/5MZJnCM/6Sdo0cPRaTp82CCqJXUe4SDdM0DRnDR0ImL0+ePNjjPavcu+7auQHQAApABoC7MPACPyRAAh5NIDgkHKlpo5CSNlKtvqmproaXtxcShiRBXsmLjIpGdEyszqAd4v9RXj2LT0hUxuXS4iJzEBJ5QCu8VqCnc/3/fXUDkSmgUFjkzWCAxebAev+KUycOu34jqCEJDDIC7739N3Pwy86B6955+6/wCzSiY6C6jr/jEhLMAbBM577pWwwHmqZB07RBRvTT5sbHJ2LZvfdBXDd8utV2v8S3aF1trT6mBMHf318fY7wHXLj4Gw0NC4M8EDc1Ng64vK4KkEkDMfKYRNM05XuzurISe3ZuVePfpbwLXWW1+TYxZIsfV3n4FD+pMuaePjGw1cI+umE6YUiyRYCxofrDrcj5c2dV+6SejnI5/6LN22brAsWvrUln4SbtkRWnpnNegjTauk6W534EYmLjVN9PScuA9BGTlBQVqr5/cF+mPkHVarOGmYPjBYfo99wZiIiMslnZ1hYkLiCkfeLXW9Mc85gvroDE979cp08eOwx5fd9afUtKimD0NSI8ItLaLEzXDYGmpibIG0nyXBcUHNxNKs/YLO5qJGjm8JFjcfr4UUhQyvPZZ53aODnfxA/46HETkJSa0uX9qo+vNyqrS5W8/97fu73nlXvgn/7Pf0DcTjm1UR5VORtjCwKOGVVsoSnLIAESsAkBPz8/yAOz+MyUAkNCQ9VNW1hYOORVYZGAoGD46QYA2V8nQXhqaiAPaxdzs81BaM6eOqF+iwsMSeeqkpYxDBJUJUEC6+3bgn26bNz4ngqglbl7s6uqTb1IwOMIFN24rs67j28Fqev8vX37JzeD1unnqJynHaXgWj6mTJ8FOZe7knD9IV3TNI9jZqsGRUZHY/a8BfpDuq+tirQoR1bpyoOrjB+2Ch5o8tkoQVzl7RiLCu30h79/gD4eRiFQHwNlFXLuuTMQFyEy3smDqazss1PVqlijPvEpPlblW8bekqIbEENya2uL2j+Qf8S40/HcMdUhk8KH9++FyIWcc3p959TYLm3uKAVOdJMifSvn7GmzXmLQFz4iQ4eNhLQrfejwgeBhXnch0A89xZgmfcQkYeGRkL5TUVGOc6dPqn5VVlqiSpYV+vImXkxcfJ+Mv3IvLOeq+FceNnK0egNOFejgf+TcKC8rhRjKNc0xY6JcS5JT0/TrZhBys89ZZTxu1CcEL+jPFHHxCZDj4WBMHled+MsvvH4NY8dN1CdwAzyufV01KEgfp01B9KQ/yZtP0v+7SuuIbXK6hemTIFHRsUjLGK7GJdM1x/yt38fKGC9SVl6knkk73uvK7x36vfD6dW9j/bp3sOaj17u9bz55ou8r/R3BgXV4NgEvz24eW0cCJNCZQHBIGBrq6yEPxUajLzTt5s1lQGAQ4hISISs1DmftwcF9e/QbwDbMnLtAlzswY858VFZWmAORSDCe3ds3Q27+5KZbRFaItbbabhUHbPgJj4wyB1Q5dGg3fvi9f8Gf/vhTXLxwTkkNA+vZkDaLGqwEbvQUuG73zcB1cu51JQFBAVi2cpX5PJXgRyaZPnse3MknsSsdf5ksbG5uxvVrV+3iP7il5aZhU1a52rrdMjzJ6+cyrojYuvzuyhNmsXEJkBV1N/QH8i3r16iVTTIBImOdiD3HjOmz5qnzQFZWHc7aq0/e3kBzc1N36vZru5xTcn7NnHuHMpLJKklZpXy94CrWffQuxH/qvt3b1ZgvY724sZJ2dxYxWvRlpWFflJUV7VLfjesFOLBvt9JF7j2EveguEhkd05cimZYEICsDpe9MmzkHh/SJE+lTsjhC+lrB5UvY8PH7GDFmHOT8swaXGKIdHRzPGr0cmcbX1w/BwSG64dIfYkjvbaKttqYKO7duxBjd2JmsG54dqaun1VVbW4O8C7mQCb6Vqx9FaFi4pzWx2/ZomqaC6N2ntzsuPhEnjh6GTJ602mDCtdtKB7BDJlrkDSORWfMWqnFerkUdZeFd92DqjDmYMGUaXn7pt+p5tfM983e/9WW88drz6vn14q3n2K6+q6srB6Ats5LA7QS8xGxEAcigXwzIDXArBujwkdc6k9MyIAbkDpuhaRriE4dAbubEN7IEn3njpb9AXutdcs9KcyCSJ559DnfevRyyUknSiLz+0p8hD5Idy3PF3xJMRIIJDUlNxn3LpyrZsW0teB0AGQBkAPSbwU9+9O/qfDKdVx2///zCT/H4U5/Hk89+CXL+dZaU9KHw8vIGP7YlEBwSikLdAPrtr38NMgFo29KB0pIiVaSs7lM/bPiPt7ePGo+qKitQWVFmw5KtLyosPEK9gh4eHon333xVBeCS8U4MH9aX0r+USanpWLL8Pnz83pu4dvUK7PFJ1uswnYtiBLuhG2qlnqDgYDz0xDPqXL1LH/u9vb3NbZf2m+TDt19X/pQlj63l6MEsVaf4kL3/4SeULqLrvIVLbF0VyxuEBMTI9thnv6D6lUxISJ9e8/7baO3jIghnBMdzxcMlbzeMGT8R4jO+rKzUFVX0SJ3279mlj4/lKuaDgxroktWMGjNevWH1xst/0Q3IzrlfsAUYuS4NHTFK+a1e/ehn1PVJxr2OsuSe+3Dq1OFu77dN997bt37S7/t5PhOD7IDbGHDlMfghgcFHIDAwCGI8lhsOeVjsTEDTNN2I4wV5dTcuPkH5RJaHt/feeEl/eH4Fu7ZuUkbnxOQULFiyFKv0wU2CVU2eOhM7t2zAW6/81SzvvPZ3dVMDF/qIQUJWs8XExes3W48q+fjj1/DYQ3fgu9/+qgtpSlVIwHUIfPj+q+ockfOkO2ltb8YKFbjuUXVeySoYk8yevwi+/gEwGI3mYFZyHprEy4u3JPY42pqmob2tXTfwNQLt7TarQgwssipXJhaDQ0KgafKoYbPizQVpmq6/rrf+v3mbI39omqbGQx+DQb2KLjEBRMS/qWmsk1XdsMNHzonQ0DDcu+ph9Xr9mVPHbVjLzaKkDoPh5jl5x5134+Enn8Ujn/kcFt11Dzat/VCN+fJ6v7yFJGN9R1lyzwpl3P/43TfNY76JiXybDNE3a7Lu35rqanzw1quqPFnNLvUtvfcBNYFt0tPbx8e6wpiKBHogoGmaPhYZdDFi4tQZ6l5W+rRMlPSQzWLX1g2fqL7p6OB4HZWorCiH3GtPnj5TGZw67nPkb1lVGT8kCfMW3YUTRw8h/+KFLqu/cikPx48exqpHnkRElOP9QneplBtvlLG4XR8gfRwYnNEVcclYFhuXgIcefxoH92Ui/0KuK6rZq06apql7DmmPj37fYbg1Pnf8lkVeM+bMu+0+23S/vUK/Z5g8bSbeeP2FHu/bn3p8Ca5eyQc/JGAtAT6pWUuK6UjAgwjIg5eXlzfkFb2QsHCzf+POTfTRH9D8AwLgH+CPluZmiF9LkZLiG9ixeT2ydu+A3LQM0Y3IsopZXvMTX29DR4yGSEraUASHhOLwgX0qveSRlUSd63HW3/KaneguEh4ZgYCQQBSXXMOPvv81JW7hT8pZ8FivxxGQV8R/95sfqL5vOgc6fmdmboRfoK8ufggIDlDni5wzHSUuIQFDUtIg51RnMQWu8zhwg7BB4oNW3jLx8/eHvz4h4GPnh9bg0FAV2EqMJM7CrWmaaqt/QKA+JgbCoLe5qbEJIscPHVBj3KnjAwtw11XbZLxOSExC+rARqCgrU/VkZe5Asz4md5V+INvkHDWft/p5LKufZCyvq63FiSMHcfVyPmL1CWVTGvHrOHbCJHQc9yV9avow+PkF4IRuIJJxv7N0FZRP3AZIuiMH9iIpNf3mPUT6UHUtiUtIVA/TA2kb85JATwTkDQPp12J80rTeJ8Jk8kgWUsg9bkp6hnL90lP59tzX3NSkXBZIG+SNAXvW1VPZXvoEcIA+HqSkpUMmgerqarpMXldXhyrd4J2gG5qNRt8u03CjdQTk+UqOu6y6tS6HZ6eSCYxkfewaMXosbhRex3knB9GzF215fo2IjFbjo1y3bpdUjNQZxMbHd3mv3u7VhsrqMpRVFOGPv/+fbu/75Rngpb/91l7NYLkDIeCkvDQeOwk8qyUBVyAg98diPJZBqGd9NJgC64VHREIMBeIzWST7VrAReaiMiIzCuIlToAJbTZ+FybqMnzRVFV1XV4uK8nJcvXJJBSc5eyvgnnxfunhepXHmP6kSWE/XN14C62VtxT5dNm18Hx99+BoYWM+ZR4Z125JAbs5p1aelX3eWNR+/gd27N2LP3s3YK0Hr9HNAzgOTNLU0qHN6yvSZmDJjNqbo50tnCdevAZrW+4O3LdvEshxLoKmpEfX69VxWOonhxMdgsLsC8raM1FdTU233uqytwGA0QsZDkaIbhcjVH1Jzzp4yj2+1NtZ12IhRkMCHMpZWVVZC6rJ1HR3b7nsreJ+c45FRUbhZb4WqV8ZtkbwLuRBd/Pz81epLWYUuIgZ2o87nQs45NXksBo6OclI3Kkv+jnL86CGV9vTJY5C8Uk55aal6i9v1AAAQAElEQVSZZ8e0tvotvkI7tpm/BzeBSt2gKX5jh48ao/pzdzQk3YWcs6itrVYTJzGx8d0l7XW7bRN0PfbKGyJ1NTXK/Y6mdZ3GVnpougFZrgcJSUlqwUnRjesWRRcX3dAn3BqQqk8MaZp9dbGo2MP+kNg1Z0+f0K+/FRBjqfD0sCb2uzmapmHs+EmQ4HUSRO/cmZPIPnNK9cd+F+pmGTVNg7RfjOgyhncWWZUsQfvGTpiMczkn1DOv6V7f9L1168dYv/4drFv3drfPDabniFMnDrsZIarbXwJe/c3IfCRAAu5NwEsfWAwGo24EqOvzCiaj/lAoK4FELp7PgQQTklXIspJZpLGxQcGRdLKyQF5/lWAAi+6+R7/JSYesmjLJnp1bVcASyddRqiorVBmO/kcM4KKryMFbgfVe+ONPceHCOSU1DKzn6EPC+vpAQN4EuHzpguqrpj7b8fvjj17vMviGBOP47a+/h4lTpmHZigfQVeC6kWPGw9vbBwxcd9sBGVQbZMVdfX09oqJjICvNHNV4Ly9vVV9zUxPEkOyoeq2pR8YNCa4nq4FlPBTJu3Bevd0j41pFeRna29qsKarHNCNGjYWMTbPnL8TxIwdx5VI+6uvresxji50jRo9T9c66Va9p/N61bZMKricB9mSbvFkkcurYYUjQopDQMAiXziLGN0l3KCsTG9a8j20b1+JKfp5SVd5uOrx/L8Stlr1FgqPJ8RmMIsfA1c4j1QGc+I8Yjo8c2g/xJyqTQl2pUldbAwmOd0G/971r+f1qAqmrdM7YVq1PKonxViZvOtZ/5uRxlJQUQYJjappjDLYTJk1Tzxa5586iuqpKqSP3z6eOH4FMAkrsEU1zjC6qcg/6R66R1wuu4MDe3SqwWkpahge1znZNmTRlOuLiE5ULC5NfctPzqe1qcc+SgoJDIEH7klPTVfwiua/oLHMXLFb9KzA4EPKM0JV8+5v/iG/915fw+mvPd/ncca3gEvjxLAJentUctoYEBkJgcOWVV3vEZ9KJowchqxL62/rIqGgVXM/L20sFtpGAIxdzc7osTlapjZs42cL5/30PPQ4xMEu+jrLxkw+7LMORG+XmVgIUDOkYWG/7OkeqwLpIoE8Eqqsr8YVnV3QbROPIkUw89tnPW5yD0sdFJDhWSFg4vH0MupHOu0/1MjEJ2JuAvP0iLjKuXslHWx8DWtlbN1P5slpWHuRF9u3ebh4TP3j7NTTcmlQ1pR3It8QjkPNVVuCetoOrjO50Cwr6NIieXDPmL1piTvrUs1/Cd3/8f32Sf/63b8LP3x8jx45X9wFSmNwnfEYv6/P/8M+wt5w+cdR8jDrefwyG3+KnWtyRCXOK9QRMRijxKert7Vrj5NqP3lXudCbqRjPrW2SflIFBQZCVjcEhIdi+eZ2aPNu5dRPkbQX71Dh4SpW3XKQfPvvcP6lJ3MHT8r63VNx5CKfPfuEfkbVnJ7p+Pu17uYMhh7ioEtdVk6bO7PKZ4YlnnsP8RXfpk1ILcPLUoS6fO77+758fDKgGVRtpPB5Uh5uNJQFLApqm6Q/hbZBXzcMjoix3WvmXpmm6ockLvr5++gxvgpITRw+pYDcSSAQdPpqmwcvbG7Li2SSyumPM+MkqUMmqRz+jvu9avhLRsXGqDAm6IyKrlODgj6yyFD1jOgTW++ijV1XwAQbWc/DBYHVmAh998Jrqg10Frfvyc6sxduIkyIOtKXBGx++xE6fA18/f4hyUPn5TDHYLemZWnj+cRiAoMEg3xn0VaRlD+62DrNCUzLLSVr4dKZqm6f0TaGtrR7sjK+5DXZqmwcvLS4kwksB6IoE6ezHWyVgmqwAxwI+mafo5bMC8hYshK6mk3E/efxtNjY0DLLnn7Jp2s96b1wsjUtOHQYLriWTu2oZf/OT7Sl743S+Rl3cRBQVXu5WsvZl487W/qRXN8kqtBN9d/sBDSBs6HB+9+wbeeOWvOHP6ONr0o22V9CPdvIVL1D2H6d7Dkd9izPicbiB/7KnPwRkihn/hLH1nMMr+Pbt67uxd7JV7WpkgcmZwvC7UMm9qaWkGNMAVjNqapiEgMBD+AQFoaWnVz06gpbUFYtieOmM2+Ok/gba2VhVvxmA0QtO0/hc0CHLKeGwwGuHr64tl965CaUkxjh7KGgQtt66J8rbi+o/ft3jeNo0Hb7/6It7Rx+h3X/+7Cpz7/puvWH6/9Sr26wb5Iwf2QYITijuzznLi+AE89cRdKLiab51CTOXyBGg8dvlDRAVJwH4ENE1DWHi48plVWlI0oIpkgJabRJH29jbIa1WmwHoSBKfwekGX5fv4+Ch/yh2d/adlDMeI0WMxdMRoJbFxCSgpLoKU01EcFQjBVzeMm/QL6yKwngQU2LzR+SuluwTsZhupLtRr6L/7zQ8h/aor2b17A/yD/LoMghEUFozEpBQMSU7VRb4tJTQs3CMfNuRV2I7XBk/9vXfXdjQ2NaI/H2/9WiuBncSQ2df8bW1tyg2BXOfFeCIuifpaxmBLL+OGf4AYTwLhp0/YiLsNCa4n45b0T3Hz0NzcNCAsEuAuNWOYGifFjdS+3TuUq4wBFdqHzP66Ycg0NiYMSUa8LvI67I3Ca5C3h9Z++C7Onj6J2tra20TG9Mv5eSoAnwR8ioqORZreltFjxyN9+EgVIFDSiEsLk5TqD/7SF20lws+kv6O/Y/T7Gpkkjx+SpHNzvMg4MVTnbLrPcvT3pCkzIDExRo2ZAGeIXMvkPOwo4mpl+qy5avKn42kgrnpcJTheR73kd+G1Apw8dhhjxk9SxlrZ5ioiRmwvb2/U1dVg/97dKoiePHPIohFX0dHd9Mg5e1pdS6fPnuduqjtZXw0yRg4bMUo3vLfpBuT9TtZn4NVfvXzptufijtcza37v3r4ZoaFhyqVkckr6ze/UDGQMG6nuK4beeg7v+O3nHwCpW9z8yJgs182IqCgsWLLsNhk6cjQOH8xUzzUDbzFLcAUC9jIeu0LbqAMJkIAVBORBr7K8TDcgVyIwKNiKHL0nEeOE3Bz6+BiQe+6MknP6A+TZU8chIr9ltVR3Jfn6+UF8JMpqJBF5ZUZen6mrq9NvQm+KrIC7lHdBlSdlilRWlHdXpM22y8Ot6BSvAuttw76sm7Jt2xp89MGr+OTjNyGuA2xWIQvySAK5ErhO7y/SZzrLh++/gpf+9hu8+JdfdinHjx2Av37zFqAbbjqLGPXyLuTg3OkTFueGnB+eLPIALX5lbSnV1VXm603Ha48zf4t/2/a2vq+7FcOxwWDAvsydKNENcH05qVpaWlBbUw35DtCNoXJ97kt+W6aVdgTo/f6mPs22LNquZYmhSgykMi6K7vLacc7ZM/o5evM8FSNpfxVI1A22MiaJ8UiM0bICaCDl9VePYfpDougxceoMDBs5Bk1NTer8uXb1st7O4zifc1Z/aG9VxRcVXtfvOSr0h9NRFqskxeAelzAEk/QypCxxiyXnm/hIvX7tqrqXkOuYPLSqgtz4H7kHqqurVeeVnFuOFh/9eiDHSjg7Q2T17rQZcyCrUJ0hEmRM+pZJ8m4Ffxw9bqKF8bhSv6+UvltbW6P369FwneB4Nzt/aUmRcgUxYfJUBAba5h7+Zsn9+ve2TKGh4ZAFIGdOHkO93t9vS8ANVhOQPioB4OStljF6P7U6IxOaCcgzXFJyKqqrKp0WRK+9vR0Xz2ercVHGs/7KlUt5qNLb0VFkrKzr8Kzc228JvDhyzDhMnj7rU5k2E1NmzIZpXBilT+jKfZdJ5HyWbaPG6hN/t2TcxKnm9KZ88j1p6nR13czcvRlXLt+Ma2A+GPzhlgRoPHbLw0alScC2BOSBXFYQBeiGAVuWLIYsmekVyTufgy3rP1Eiq4gKrlxGmW7EkBvy3uoMDQ9XK1TuuW81TCJ+lsSIkbVnF7Iyd2H39i24mJutypRyTSIPaL2V35/9cvNm0kW+q2oq8MMffA0//fF/4OiRfbhw/qxupLnRn6KZx8MIlJeXqv4gfcIk77z1Ir72z5/Bv/7LU/jut76C73/nn8zyvz/9BtpaWxAWFt6lSN/O0o2Ae3dug4gYBNV5IOfCIBVZRbdwyTLYUpYsW2m+3sg57gpy593L4adPrvX1FJFXNv38/PGn3/9av0527ZP+0zItfzU1NqhVxxERkRBf+ZZ7HfuXGBfDdD2KiwrV2y2Ord02tQWHhKrJUQkml6mPW1s2fAIxrMh5bRIxAve1NhnDFy9bod7SkdXNEpyqr2XYIr0YyeWhcemKB9T5YzAYIdenIweyIMdN2njs8AGIMXjB4qWQ/d3VO0IF6luNu5ffj2kz50KMxlLW6RPHzGN9c7P7TCJ0187BuL2ysgI1ukG2qbkJzpDYhETVP03X9dT0obcdBhUc7+J5yP3rXcvvg0z+3JbIBTb4+PhAVrIbjEYX0MZShajoGIzWDUyAhqDgEDVZIiu5wU+fCezdtQ3y7DFh0tQ+52WGTwmIAXny1Jk4tH+vGodkMZKc65+m6N8v3SYMmWySMa4nKS0ugoyH8qaQSWRc66u0tbZiydIVFiJjpemaZs23jNMRUdGQ52kReVtAJrjLS0vMY6xp3DXpp2nAspWfPo9LPaPHTegSWnhEFBbdfQ/+8Lsf4fChzC7TcKN7EaDx2L2OF7UlAesJ9CGl3BDLYHHsyIE+5OpbUllBlJyapoLrJQxJwsZPPsCrL76AQ1l7+lbQrdSR+g3prHkL8eSzz+GJZ74IMaqczzmnypRyTZJ3PvdWDvt+jdJnZkWX+x9+At/8+hdx373T8OKff2nfSlm6WxB4/92XVH+QPmGSl//+O6W7UX/Yu3PpvVix+pF+yyNPPqvOA+l/g1VGjB6LEN3Ybkvx8/dXx4j/kIA9CIjBR9zLpKRmQFaUmcYs+b529Uq/q1ykTzCI71N5zb7fhdgwo6xuleuSXOc+eud1NUaL8bcvVRiMRuXGQq6TUlayfi8hnEQKr13tS1FMSwJWEziUtRfSv+5d9bDFCnmrC2BC5F3Mxeb1H6O9vQ3iZ1veihAXFkRDAs4kIC6DnvrcP2D/3l1446U/QwzJA9Wnra0Vaz94R41xMjZ1J2++8lf1xsXqRz4DkYcef7pf9/Az5y1QPsVl4tgkBqMRGEBDZIK3s97HDu230G+qPpGradoAamFWdyZA47E7Hz3qTgI2IqBpNwcBHx8DklLSYDAabVTyp8VomqZeBZTXd2VmMyo6FnHxCfqNeYFy1P/u6y+pGVtY+dE0Td3My6olWQ2XmJyCBUuWmoPfPPDIE5g9f6F6Vdbk/F/qqKqsgD0+0i7RRQxO8vAuQcouXclVgc2efvJuXCu4bI9qWaYLEjh18rA67qaAdgcP7YL0B5NE6RMfQ0eMxCOf+RzufeBh5Xtt07qPIXLi6GFEREb3SQICAtTqPel/g1Xk/NM0DZpmO3HBruVwleTVzrraWvXasZe3t8Pr76pCGT/i4hNvvq5pp+t5V/XaN5wKgQAAEABJREFUY5v0W5EQtRo5ERJcT0TeLJBxa8/OrX2u1sfHB/IKqYyJUoZIdzEH+lx4PzLI8ZLrUqg+ubNi1aNqjH7oiafVvYboJnLj+rVeSxZOPvo9ipSVkpahypEAd2KIljJE1n74DsS3dK+FuUECquhcAhIczy/AH9NmzYP0O+dq01vtGrxk7IPrfWRFt7wRoWleCA0Nh/i6lkB6m9et0Q3K7a6nsAtqJD5l3371b5g1dwGGjRjtghq6n0qapqk3qSSIntyLy/i0bdPaATVExiiZJJVxqSd54OEnEJ+YhKDQUCWBwcH9uoeXsRV6OyykDy0oKb6hnr9l7DTJsUMHzGOrqQ0LFi+z0E/V24d6mNSzCHh5VnPYGhIggf4S8PPzV6+tyAqopsbG/hZjdT4/Pz81Y+rt5aVeP66vq8OBvbuV83955dbqgm4l9NP1j46J6xAkLBXDR43B8JFjII7+U9KGqlfmZHa5YxCBXds2wRrXGbeq6fVL0zSIf2YJvhMdG6uCmhn8fPDC8z9VAdAYWK9XhG6XoKGhHr//7acB7t5840/quAeEBKrvyOjoDv0yRfV7eXVd+sgQfbJGVs2OGjsBIupV9h1bkHlLLl/Kg4/B0KNo+jnkdtCosMsTEMOx+GGVB315nVHTNJfQWdM0NVa1NDfDU1wWGAxG/boQaJb2tjZIcL3rBVfVmChjlrxaa+0BCA0LQ0pquhr7ZPzLPXcWl/MvWpvdLul8dKO2vHWkrnv6ZK8YgEU3kZxzp1U7xRBsTeX+AYHma2rGsBGqnbKKW/Jm7tiqyrqcnyd/UkigVwJHD2bBzz9AuaWQc01ExuhU/b4xIjKq1/yukcA1rs+dWVRVVt669rRDrgExcfFISx+KwOBgSLAuGWc65+HfnxKQMeD0iaMYOWY8UnRuQTaKTfNpDYP3l6ZpKohesn4fnj50hFq0IX1S3sTtDxVN+/T5zzTOdfUtbtbknkqMsCJidO5PfX3NI4FmD+7LVOOjXOPOnjyBocNHYegIkdH692j1hk9nnWWVdl/r6pjey8sb02fPQ1bWDvAZuCMZ9/zt5Z5qO1pr1kcCnk9AVu/KjZ0Yj41GX7usPu6Kogyg4jZDHnavXs5XAXGyz5xSgQTOnT6J/vos1jQNYogTA7L4X5RgAOMnTVEqmAIISECswmsFyDl7WtVnClpw7ozUO3ADutwkS93jJ09Fds4JFVyvY2A9Z/mkVBD4T78INDc3YfOmj1RwRFOgu48/fB179mxWx1cCKF4tyLMIHJGYlNxtXXLOjZ0w2Zw+XTeEmPqnfBdeu2rRN+VBrNvCuMOjCcj1IufcGTS32NfHa3t7O8QnpQQ8k3EhIDDIJbn6BwSgvb0NdR4YhEl8g8q4iHYgN/usEhkPZYyScdKaAyK+oWX8EfH184XEGbh6+ZI1WR2SRtonuomIL2u53slKKGmjSUqLi3rVZdjI0er6KYF1R4weh6amRr1P1OHa1Uvq2nk+55w5UF+vhTHBoCHQql9H62uqIFJRWoSw0BDExsWqviN9UfqV3MO5MpDC6wXqjb3wiAjV18MjoxAaGu5SKpcU31B+9kfpxk+5Zkvg1riEIZAVyccOH1RjjUspbKGM8/8QfrKIYPqsuQh00bHY+ZQGrkGsPqkhfbSxsREXz+eo82rgpTqvhHb9Pk7iAJnGUvk+d/qEapdc30R8DAbIs/GU6bMh47DIiNFjba60l5cXRo+biNOnD2N/1k6bl88CHUuAxmPH8mZtJODSBLw0L4jhODA4WL2i4khlNU2DvM4vwfUqystuC6wnwQeqBvCKstFoRMKQZCy66x6Ic3+RJfesVH6ncnWDjCkQgAQv2LNjK64XXDEHCxhIvcLQ29sHEuBP6uwYWO8IA+sJHpeXwsICc8C7M6eP4Ve/+LYKjigBEkV+8+vvYsKUaeZ+NV2fYe9vo+QckH5iEjEimfqmfF/Ov6D6JVfr9Jew++STVSLyuqpc+0TE8Hfq2OEBr7YNCw9HT6uXJAhLSUkR/P0DXPphNTQsHCZGPR5VN97p5++PeN3QInLm5DFIcL3D+/eqa4D0CZH6+rpeWzh91jwYfY2QFWySR0QmwnrN6KAEcs2Ua56slpbrnEnE8Cu6yj2BPAz3pI6skB86fCTuvvd+dS328THcCtS3DyVFN8zMZBKmp3K4b3AQaGqoQ0XxNSUjRwxHWHAAwkNDVd+RvhgeEenyIM6cOKZPklxGcmo61n38HmQ1v6zudxXFNU2Dpj9XhNziGhYeoVQTA7K46pFAXTL519jQoLbzH0sCMokrb/+Ehd3kZrmXf9magJzz997/EK5cyselvAuoq62xdRV2KU/GxsqKcvMYJ2Om+BY/emi/GgNN46m8eTt15hzzNW7WvAXQNM0uOnVVqNx3Njc3okCf2O1qP7e5BwEv91CTWpIACTiCgNHXF/GJQ3Di6CHcsMIHob10Cg4JQUpqGhIlsN6aD/DKi89DZOPaD21apbi6SM0YhlWPPonPPPslJeKLccacOyD+7qROkU1rP7JZvaPGjlf1SGC9//rPz+O+5VPx4l9+CX5cl8DPf/J1dZzkWD3z1FLMnDtfBY8w9ZmHn3wGYuS1RwtkVbKpHvnOv3henQ/SP+1RH8t0HQL1dXV4/81X1PGW69CVS3n46r99E8H65N5AtFz18GOYPf+OgRTBvE4gEBuXoI+LGZB+If3BJKeOH7FKG/E1Kqv9TPnkdWirMjowUXJahhof5VonIquIRV8JtCe/+6LK5GkzVVkSTPeDt18zn0e7t2/pSzFMSwIk0E8CBoOx24UoYqiTc/zIgSzkZJ/pZw2enU2CucnEmcTL8OyWuk7rZJXs/Q89jtKSYhzM2us6ivWgiUyir3n/bfMYJ2Om+DCeu3CxGgPlPBN5/LNfgEy691CUXXfNvuNOXCu8jG/oz759qYhpXYsAjceudTyoDQk4nYCmaWhrbUN4ZBTCI5zj603TNIgfVy9vb0TFxCI+PlFJu66XDIgiYkSzBSy5UZAVSj4GA0QCg4KRPnS4PjP7IFY/+hTuXn4foqJjbwsqsG3j2n5Vr+rT6/Lz98eipcux8sHHcOkyA+v1C6adMn384esWAe9a2prUcZJjdc99DyI0PFw9EEl/UeJjsNvsvam/qHr0fjNr3kLVL8VHmZwHJpEJHzvhYLEOJCD+9kzHdMuGNXj8s5/HE888p465rBiRBxq5Pg9EJbneeXt5d1mE+O8uLr6BaP2a5+fn12UaV9ooE43++rX02tXLHu+aQNM0yPXAPyAQCQlDzJKXm6PGp0/0h8ee4hV4eXurFYoyromcPXVCveoOF/pI+0zXOvkeP2mq6vtzFtwJaZ/p3Ni7a3uvWnt5e6sxPTQ8AitXP6LKWbB4qWJoKqeo8Hqv5fSWoLG+DqXXL1tITUVJb9k8bn9VZSXee+Nl1RdNfDt8u9z2D999C1u2bLGQtWs+7FLP9R+/7/HXF3t0yMMH9qJUH0+WrViln3eaRRWapun3UQYsXnovqioqIKsiLRIM8j82r/8YkZHRmDF7Pnx8fAY5Dcc2X3jPmnsH5C2td15/Ce+9+bJy9+BYLXqubf+eXeZrlVx3p82co49xn9HlKSUSlC9C7z8yjnYUTbM8D3uuxbZ7vfUxub1d4jkM3C2kbTVjaX0hQONxX2gxLQm4KYGCq/n4yY/+A+L3MDg0pMdWaJqmBsyqygp95rV3f4M9FmaDnWLA8A8IgIjBaIS83iYir9+Kw38JdGKDasxFyMOrvP4qK7AlaEBaxnCIDygJ6mOSxKQUyKtkUr9JzuecNZdhzQ9N0xCnG8WljqjYGBVYrWNgvS2bbLfa2Rp9BnOa/LxcFczwR9//mvrevXujOh4BIYHqOyY+3hycSV4J9dGNxc7iFRkVrXRJTk2HqT/KtwT4MPVF+S6+UWgHFVmkrQnIJJgcL5NERcdg/KRp6thKILCIqBjEJySqYy4rtcS4297e3i81ZEJOyti+ZSOOHNp/Wxl1dbWoq61Vrir8dYOsl7f3bWlcbYOci17e3qhvqEd/ubham3rTRx7A/HUDsknkuEpwvaqqShVoU/qSvHLbVTn++lgqY45I+rDhKC8rU64sukrrCttCw8JV309KSUPG8JHqvAgJDcf1a1fNQX/EtUtPuvrohpeEIcmqnKHDR2HkmHGqHLluZp89pcoRlyA9ldHTvra2FogLhI5y7colVa4ci8EiRw7uuznZr09siJuVvogcHzk2ckwGIoAGce/Tk4wcNRZz77gT02bNw+gJU8ySlJoBzcvHIr+vrz/SVSCtKBXcrS/HUnSAAz6+fv4Q/+bQNAfU1rcq5PoiPmRj4xP0jF3rFxMXj/RhIyD+3Q8f2DdoruM6kB7/l4kto58vIiKds4inR+UGwc4I3fAq5/6oMeMxQr9myBs+hdcLnNLyc6dP3jaeyP2O6Vo5bMQofWI4TR/jUnVJUSLPqeIexikK91CpBLaNjInGT3/8nxB/3j0k5S4XJUDjsYseGLuqxcIHHYGiout46e+/VT4PrQm4EBQcgsryMlRVVkJW4roKMHkIFOOHSHlpCcRXccdgd5UV5TZX1dfPD2JIlkACJpHAPOlDh5sDq5Tpuly6eEGt4pKgBCa5YaXrj9i4BEjZHQPrbd26RgVl+2TNW6CPRtsd1uLiQsXVFOxOvtetfccc7E4C3jW11KvjIcdERPqb7TSwTUkhoWEWOsbofUgCYJhEjEemfijnSHNTk20qZikDJiATT3LtkuNTWlwEb28feHl5QQzDGbqhQlaQSL8TlyXiz7a5uXnAdUoBUof4mTx8MAvnzpyWTWaRemRSTgyTwSGhEIOkeaeL/5BxIcA/ADKB0tJiG1Yu3mQL9fz1tss1KjAwEHkXciEB9kxBZ89nn+12xeSwEaMRqU9Gleh9sKd0FpU56Q9fXz9MnDJdXfPkO1E3BpuuddJmOZcKdINtb+oFBgVB/MLK+SUirrqknOKiGxbjt6zw71hWx+up1NVRJIhlfn4+8m9JpX7fJCvAxajdm1Tqk/RSvyeIbvXDhMlTMWnqjD6LuBiZPH2WOr5yXLqTsRMm6fekQQjQJ0G6kqH6BIOsGDTJuIlTMGrsBAuZMmM2ZsyepxuP51jUN1HXe3yH9DJhERYRoRYuiKHm6MH9kH7R+VjV1tbo157b5erlfIs+1bHPdPX7Ym62jrD3icG2tlYV5E8C/YWGBCNWN8QYvL2gdeywLvBbxhIvfVyzRpUUfTI8KSUV1VVV+th0CjIeWZPPE9M01Nfj7OkTEONfhK3f/vREYHZsU6w+sTF91lxMnTEHBoMRBVcud+nSUa7zYuwfqRua/fRnxoGqJM+UHa8RRTeum583TdcfOV9M18lJ02bq16nAgVbrkPwxOtOwiHC88vffoaKi1CF1shLbEvCybXEsjQRIwJMIyINWZFSMSzZJViRJcD25Qd2y/hMVYE8emiVQQJX+QGZPpQpxJPMAABAASURBVIXLUH2mV4KqiEgwPHm4NQUlkG8JuiermUQfk8gKjJ70EiOSlCVlVtWU4Yc/+Jo+O/sfYGC9nqj1vE8etC5fumAOeLc3cwt++P2vQdiaZOPGdyHMTTJi9LieC3XBvbJK1aS/fFdXV0H1w53bsGPLerVSr6ykWL8BrXVB7T1fJXkoFv4ixfqDgLgZObAvE+ERkXjimS/isc9+AcvvfwhG/cGjpqbaYUDEKCLGadFPrqVyXXVY5TaqSK69YTrH4qJC9WaKjYp12WK6U0zGj1h9Eik+YYh6wJXgeuIGRR5qpd+JdJ6IHDF6rDKmyoo/eVtB0ri64UYmc2fOvcN8zZbzSa51p08cMwcMaqivQ0tzk4W0t7fdhm7UmAmYOWc+JJDPuo/eg0lklZmwMImcr1mZO6Fkzy5IfSY5cuggzuXkmuXa9UIE6RMwdyy+G72J+GOW67UnyIIlyxAWHong0LA+S2BQMDTtpvmzTjfGmrh3/pYJ+eOHD+Doof04mLXH4jjI8UhKScFTn/8Hs6x88FFzPzExbmltxdWrV9Sq+44dIiw8AmMnTjannz1/IZoaG1Q9Z04eR0BgAMQYLf1FZM4di7Bs5SosXSHygP5tKe3t7bfpJzpmZer9x9SXOnwf0Sf1ZCKnc5u7+tsU6C8hLgZJiQmoLL1hleG5Y3vt/VuMXEajUZ1bsOKTlJKmjPkSEFT8sctkphXZPCqJtPl6wRUc1O8Npk6fra7NHtVAN22MTIKIy6NW/dqRc+40Oj9jXs6/CJmwXbriAcjke1+aKYsGOp/jF8/nWFw7EhKTzNcl03VMJhf6Uo8rpfXxMehjRQQKCi6hurrSlVSjLlYQ8JKxmgL9poXCfuDBfQCe+5GVwSmpaRCRh4pXXnwetg6s1xu9yOgYzNIfNCQggUmW6g8VYiwWfUySdyHHVFSv37JaRsqSwA2mwHp/+8svea3Sny/7cq2SB9EvfeF+c8C73//uR3hSN9Y9+eyXzIEkFi9d0evxcLcEMgkh/UcMktExcVjz/lsqmMaxQwfcrSkeoe8O3YBvug5sWPMBnv3SP+ELX/5/SM0YhiuXL+Ga/sAoDyaObmyb/jBUeO2qWs3X14ceR+vK+qwnIIawlNQMhIZFKD+0pr63a9um2wpJSU3HkntW4KN331DXiNPHj8KdPnL9lmtdst4OUzuzTx5GSUG+hTTrhsDO7dqy/mPVZjGyd9wnhjxTWfI9euwEPPbU5/H40180jxtSZ1fibfTD2bPn9ImhqF5FjKYd6+VvKN+3wrwrydq9A//x3z/Ad370v/jK175+27GIjk3AxQvnzdJQX99vpGKcufPue1Udj3zmGcyevwh7d29X/UV0kzFVrp8y6ebt44POMn32PJW3cx9Rk4V6X5L+1FHEWC0+oqXsnmTtB2+jre32iZB+N9ROGcVPtFyHpF3WVhERGYXPfO4fMFiD6OXmnIVMKj/z3D9Bnius5cZ0jiEwb8FiyNs6m9Z9bLMKxejc+XyvrqxAx+uGcutisxqdX1BMXLwKVP/NbzyHHdvXDbbnWrdvL1ceO/8cogYk4JIEwiIiIIa3k8cOu6R+HZWSV6xF5EZVguu1t7bhzZf/qkR8inZMa4/fmqbB29sbPgaDWWRwnDFnPh587CmzXLtyWelk0k2+5XVYdPGRmW4pz8/fH3cuvRf3PfQY8i/n4pHV8/HZJ+7GtWuXu8jFTULgV7/4ruIkrL74+fvUaiLhJzJ3wZ0w+PpCfIEJXxF56JN8niSm/hgVE4P5d94FCZ4hfVH61Zu3zg35lldrPandrtIW8ckufE0ir2U/89xX1bVg2crVagW4GIvleLS3tzl11Vhbezs0+U+/jrkKv77qIf1dfMhXVVVCXAH0Nb+npdc0TblCkeuc+BtNSEiCSE11tXkMKrxWAPnI2BkSGq6Cysk1olE3su7ZuVV2uYXI9Vuu4+KOQvQXiY6JRU5ONjZt2ojMzN1obm7C9k3rzG03nZfDRozGAw89rgIMPfrU52CSh594Wp2rUpZIYnIKfPWxWNxcSF09ibjViB+ShHUfvatiI2iafnb1IG4B2YZKyqq9d19/6bZjYTomiYlJ+Lf/+i7++d+/iYce/6zFcVh41z0oKrqBgoIC1OmG4c7HQdM0ZVgV46rIQNTWNA2mvuUfEIiMYSOxbMUDSp+7771fuRV4942Xze2QAFbo8PHudE9o0lX6kPSlziKTvA88/KQqX/pcR5HxW/qpyCKdgYwbUlV2djY2b96MrKwsp44hoktnaW1pgaZp6t4YVn40TVP3ZouX3QsVRC9rr5U5PSNZuz4p0NrWqhhomuYZjfKgVsg5PXL0OMj93Duv/R0ifXnGzD13xny9MF3vKivKbzvnJ02baX6WlOuG6Xz3FJSapkFWH8ubHa2tLZ7SrEHTDq9B01I2lARIoE8EDAaj8pVYX1eL6Nh4/ULv06f8zkhsNBrhHxAAg9GIpsZGJbKKavvm9RDZtXUjxD+dI3QzGn0hr6TL6hWTyOzx8JGjISIBDiQ4lviaFN06iryaadJR0zTIw7+UER0bi6DQIBj8DXj+Dz/FD777/7B544empIP2e++ebYqF8BC5ePGs4iSsgsNClM9q4ScSpRsVBhMoOY/F9YwEJJL2p6YPVf1P+qCI3Pia+l7mjq0YyEott+NqQ4XFF6aJo3w3Nzdj6ozZZtaxcQmI0a+jcgzE3Y7sb21ttaEGfS+qqakJFfqDS1hYOIz6NbPvJbhODk3TIG+htOjcRVxHM+dqomka/P0D1LgoY6M8sIn/c5Fjh/arcVEmOnx8fPTrZJIyiMlqeB8fA7Iyd+hG12bnNsCK2o8dPqDakbVnJ8T/sMjxY8cQGROn3Axcv34dR48eVatRxS+ySFlpMSRuQUp6BoakpOmSqtou52dX4ufnrwxhmta7QSdUP59S0tIh57wY4SvKBpdfR3EpIdfA7uTksSPKVcj8hXdi4pRp5mukjEcicn2UyYyw8Mjbjkl0bBzqdaOxBPd05HkuxpuAwEDExicqndIyhmHUmPFm3ePiE1BRXqb6oandVy9fQncfTdPM/UnTbv42GI162cm6pNwmScmpeh+VfpqGhKQUhETG6hKD5IwRej+PR2NTs5okvno5H/v37raQmuqq7tSwy3ZN0/TxxBeal9bv8mWsFFdcUoC41GnXJzjltyeLxKYQl1UzZs/35Ga6fdskJlBq2lCMHjdBSeH1AhVnQOItVJXegEhz4803HmSizHQ9kG/xXSzPfnKdM4lcSzqPOWHhEW7PqbcGeHl7Y/rsecjatwObNnzQW3LudyECXi6kC1UhgX4RYCb7ERDDkzyQywrkga7isJ+Wt5fsoz8Ih0dE6MbbCJSVleC8Ptsrkpt9BudOnYAEIrhhZTC720vv/xYx3ElQGJNMmDId8tpqfV0dbkotSopu4EJuttJR9Mw+c1IZwaXWmLh4SN7xE6cgO/s4svZvx9atn+DD91/FJx+/hZoaxz4kwAmf87lnVHulzSbZsvkjxUJ4iISEhylOwmrC5GnKqOQEVW+rUoyF53POIiQ0TBkSb0vggA3yYC5cTBIQGHSr79VBAo7Jygjpd0U3Ch2gjftWoYLe6dcTYSUiD+3eXl5obKhXPGN0I8fUmXPM/dDHYFAB8VylxU1NjbqetWq1mrirEP1cRbeB6CEG0vb2NtTpk54DKcdT88okQXhEpD42RkLOcZm8FKOF9GERuQZIMLqUtAzIKm55pVa2S2BHZzKRiY7ss6fM46LoZBJZrRcSHAyjfo7V3xpL2zVvJKcNU+dfxvBR8PENQEr6MIiPZ3loT88Yro+9QRBDsoyx506fwPmcc2iz0YROeEQUMoaPxMljhyH+553JztZ1y0o5E/uuvpv1a4uvbggV8dENBA31pvubm99emqZPrM3C9Fnz9O85MI1Fpu/A4BCUlpagQp/YandRo6H4WZexVFYIit4SbC9hSJJ+Tb3ZRvEffvH8zfs4awPh9XSc5O0AMWCLePsYEBgSrksE0oeNhNzjSKDAgIBAXMq/iDJ9YkS4mUSCfFVWlquVvHKui8gxgZ0+jY2NujHtDOIThiA8MqrftSSnpiMpJRXVt4LoNeiTBv0uzMUz5l3IRUnxDUTo140x4ya6uLauo56zNAnSx5tpM+dCJFwfT1tbW/SxowW1VeVKLuddUGOVPMuZxiT5FqOwBLmTa4ZJklLSnNUMp9Yr17LRel8/ffow9mftcqourLxvBGg87hsvpiaBQUVAHsQNRiNkZU+r/lDl5e3tdu0PCwuH3OSLyGuBEmRFAuxJAJyykmL9RrtErbB2dMM0TYO8Wtsx8M+ylauUXz1ZwSKBVfbt3gFZDXqt4AqUrqKvLvJa9pwFiyGBE0yB9X7y4//A0SNZOH/+LEpKihzdHLvVV19fq9ok7RL5ZM1bMAW6M33n5WcrFsJDRAIq2U2hARTc3NyEHZs3qIcqMWIMoCibZZXX74SZiAR3Onf2JKTv5Z47bdHnxNhos0rdtCB5iDWdh2IcOHHkkPJPKLxqqiphCnonLGWlt5zHrtrU2poa1OtGHXn7QW7iHa2nGDbkfAjUJy9kZayt6g/Vr/cy0SnRz21VpqeWI/5FxcDT1NQECa4nIm8iSB8XI7P4+T1+5IC6Hohh1U4rGC3wyhtDUn9nkaB/p48dgYzbh/fvUzrJeScyf+FiPPfVf8VTn/uSxTgggdvaoVlsu/ve+7Fk2QpMmTEL4v9d8mdl7oSMtYf370GxPnnbsW45h6WvWihp5R/yinOEbgwSo4G7Gb5kxVxHDh1/X7mUpwLWyQrjA3szLY6F8Jw9b4E5YJ34911+/0MWx0DiQxQWFqqgdTU11VbSdO1kYhQap0/qy7VfRPz8ynEXHsKpYyA8W7d5SHKK3p9n41DWHshq7KH6ZMkdd95lZi4LKBoaGtDQ2IBD+/di1/bN+qTJZcg1UkSOtS3pir/W9R+/j7HjJyFVn4QaSNliWBNj22Fdb7kPloByAynPVfOKL+1w/VohEwGuqiP1+pSAnGdyToskJachfegI9RxZpU90iMhq+XUfvacWK8n1wCRj9HMC+rPfpyXxFwm4HwEaj93vmFFjEnA4AU3TIMYQiUju8MptWKGm6e1IHKKC6924XqACn7zx0p9RWVFuw1r6X5Smeemck3D38vtUsISHHn8aM2bPx5b1a5Sur7z4vPp+6+W/wnTD3zGw3n/++7O4756pkMB6/deiPzntl+fE8UOqTdIukf0Hdio2HYNJiAHUfhoMnpLl1WzxuShsfXwMqq+Z+tyV/LzBA6Kblu7cssHMZP3H7+HZ576qgt4Jr5nzFjot6F036rr0ZpmMvH6tANNmzcWY8RNdWldPV05WLKakZujjYgb27txm7uOb163BfQ8+pq63MnnUVbA9W7ORGACma07H78wdm/Gd//lf/OL3f8G//td3lU5y3onU1NbiyOFDyMu72Ktvb6t2AAAQAElEQVQ6BoMRfgEBiIqJwyOfeVaVI98PPvYZzJm/CO+/9Yq5/VL/R++8gWbduI5+fGRFv5R94thhnDl5rB8lOC/L5nUfW3AQFiap0u+XJGCdyBe+/C+KoRwHk7S0tikXIRK4ToKBymSO81rinJrlNfTFS+9VbObqkxsdA+Ht3bXN5kqJ8frxp7+I+YuWQM4hMUaaKll67wNKDzk+DzzyJOQ1+T36ef7Oay9BRIJ/ufIxkkkuCaJ3+EAWcrPPmprFbxJwGgF5a+dvL/wGJsnK3IGKigps2LBBydWrV52mGysmAXsT8LKogH+QAAmQQCcCRqMv4uITIX4RZbVdp91u96emaZBXAMVdhATXi46Oxea1H6kgBkcPZjm9PZqmwdvHBz4GAwKDgyB+kpc/8JA5oMK9DzwMcXexbeNapfPbr/4N8lDv5++PxUtXQILC5V3KgQSLc8fAenV1tfjnrzyu9Jc2/PH3P1ZtknaJjJs4WbERPibx8na/FfFw0Y/Prb4n/tw6BuzJu5Cr+psE+fjg7dfgKN/hzsQk1zxpr0kmTZ2hDMbC5Z77HkRdfZ1abSL90Fvvg/1doejMNjqz7va2dnh7ecPWK5+DQ0Lgr18Pr129rI6PM9voDnVrmqaOgRyHiKhoSGA9kcCgIKz94B1IUDCD0aj8sH7y/ttmN0oYwOf4kYPm64np/JLvyooy/OCnv1Ly9Be+bB73Ft29XDcO5+Hc2TP6Q3q5xRgg511bW6sKlGadSvo9gN5mOW9F/P0DEBQcipi4BNz34OOqTjGa33v/g5g2czY+eu8NC13XfvgOZNV8b3Vpmqb0XHDn3ajTDdz7dm/vLYvD9ouBUXh3JwuXLFVB6/7hn/5N8ZBrnknGTpyiAtYVFBSgpa1NtVE4mkQaIcZIETk28vdgE03TYLqPi4iMhkzKmvhF6fecHbmLqygM8KNpN/taavowLLxrGSL1OjeseV+dEyY95PiEhoWpt9tWPvgoHnz8KSXTZ8/Dx++9BRnXTbJt4zqVt69qeevjoNHXr6/ZekyvaZoKILdEN8ZX6hMXhzwoiJ6s/H7r1Rcxa84dGDZydI8cuNM5BMSdiGnizPR9IGs3Vj/2lFkeeuJp3Kn3T7nmLV62ArLw56HHP4vxk6ZajB1y3stiIOe0xDVrnan3/es3LuM7//0V11SQWt1GwOu2LdxAAiRAAh0IyAOl+D2uqqyE0c8PwSGhHfa6708xkolbDj/dyCD+S+V1WXlld/vm9coYW1db4/TGeXl5Q4K0yKvFspJFJCUtHSNHj8XwUWMgvhvllUXRf8eWDThz6jhyzp3BqROHkZt7GhaB9TZ95PT2dFagsbEBv//tjyyC3f38p99AQ3OdOeBdWGS4MlpI20VCw8I7F8O/7UBAznPhbZL0ocNVf5M+l5ySBnlFVs4VETEE2UEFhxfZW9C7/8/eWwDGlV134783oxmNmJnRMjMzr7273vUy72azoTZJIU3/TZs0aVNIv3LztV+ShrNZZkZ7zcwgy7ZsMTODJf3v79ozO5JG0kga1h376M28d+Hc8967cM655xebkIAYDwO9c7mQvKBCPz8DdHo9Ors6AQ+NmeqpYmQsV46LJJMpQChJe0HP25rKSjB26/VrV+T4WFZ0VQIDERzITDd6e4Y168yJY4NAxNhfkALEXGLbHXdh09btyJs529K3JKemw1+MySQqc839T6x477jdv1nMQ7q7u4fVM5kTNCbr9HoY/f3lzh/WyT4uLSMLaZnZyJk2Q/KXlZMLbsNnKIoDn306qF1HDuwBx2HY+ETHxiE9Owc6nQ6jpbORdUKnOoSimgZlynkkqqupwpr1GyXNmjNPto99u5mo4AwNi0BkdOyg8ZeyCQ0LB428JEfFiJ5QQ70kk8FgEDJMFZQmic+VWc480ovR+j41CwXpRJvG95bh2QgEGSXu3d5PP5TPKWN7s0y93g+RUdFISEqRvPB+pqZlgnPKvBmzxfEmxcTHg8aO/eI5NxPDb4xlDKiqLAdjiK/bdJvEdmCdjiJifrB/6BbzxhNHD4mufcBRRbulnIryUumUw/BA7Ge8fWenW4To4Er57n38/tuwprOnTiA7N28QZWZPs7w/fIdIMXHx0DRNGiGT09IlwGWqGEP4jpNYRlbONLGGDpXvpPU7f1I8zw5uitcUFxEVje7uTmEYPus1PE91RpXyeKo/AVOv/arFE5QAlZi0qnY7eOE2QXYclk3TNDHJDUNEZKQYwLpwteAi6AmSf/4sLp47A06GHVaZAwqiYiQyOgaz5y0EARfmL1qGTKHY6+rsgJm46I9LSISfnx9ef/V3+NUv/gPPPftTvP7a7/D2Wy/AFbErR2rqsaP7JB/k5c3Xf48D+z/GkSO7ceToTTp16hCycqfJtrF9yhtjJEm69jw94Hk/SLPnL8JAf7/leWuor5PvCt+X1pZm1zI2idqo7OG7Tr5JZcVFIMAT4yryXYoViwFr0DuDwYguKiQnUac7s3Lhz1jHbAcVZdzqPG/BIvC3O/lyRt3s+wIDA0GF440bvc6owufLpLKTz0hEZBQIpMf4jkajv4w7XFtZJoGBzABBPF6/UmDpB/g+kQb6+xAaGgp/o3h3rMYoKq+WrFgNEmOasl8hxScmo7ysTFK3UBK5S8g6vR5+BiOCgkMwb+GSm+PR4uVgiKTps+agt7dX9n8dbW1oa2mR8WMvXTg3qP2ME90v2s82JKekITU98yYIoUg32Z0b1ZUVg+qirM1EoDaDGPv9hTKcRIA69mfWROPg4uWrQVq4dMXN9i0R7btF/cLoUi/6db4/5F+R4yQQJeZvfNbNFBEZKZ+l9rZWVFeUy/mn5V6Kd4r99nhrjxKKYxplGOe4pqpCgkFWlJXaLIYK5/mLlw16BqbPnCOMIX2CeiVRqXb96hUU5F+wUJVQFA8tkH0EnTD4ngQFBw+9POnfNOoQmLChrg583xi3f9KFuqmA+toalBRfB0HXGPvfTWxMpWoHtZXGr/NnTsKaroj1X3t7K6xJp9cNejf43o6FWaJpmjQWhoixj+mticZIc1/c2dGOjvY2OX6Y33nzsajwCqbKJ1L0iZTVW28+j9ZW71lDTJX7M7SdSnk8VCLqt5KAksAwCWiaJr0VasSCpVJYy31R2cBGcwLHEB0EsiOw3qcfvoNzp46jvq7WQu5c0JLHocQJeva06di2414Lrd+yHfTQIMiIyWQCFytnTh/Bd7/zNfzFt5/BsWP7cfXKRdTVVg8tzuG/GxvrZV2sj/S73/w3/uGH35L0H//+fcyav0DwfY+gm/xv3r4DvA8OZ0QV6DAJGIUiaN3mbZZ7lps3E0cP7pVUfP2a5V1pFMoHs/LEYZVPsiAqt83vc211Jc6dPoHjh/dL3jlpfeiJZ3D73ffLtjHOOwGzJlmlx2SnlyDBNAMCAoVCLwxx8QlYvmoNjP5Gj+HRUYz4+5sQHhGF2poq0BgA9ZmUBEJCw8AdMHxmTKYAdHZ2gl7Ara2t6OjoEErRFjDOKmOBW9P0WbNx34OPYfuOe4SieI2FeoTy9eD+vTh25BDoeWl+J8c+fj4Wj5W2UyirJ9XoIZn1QiHL3VfhQpnOcYpj7pY77sLmbXeACvAzJ47KfoTexYyBefLIQdRWV1v6Q27nnzZ9Fk6dOIIm0Tfe6O2GNQ0M9Ftq7OvrA41yI7WxUCgVWd/p40dw9NA+mPtfHosKr+LBx74gAQQJIvjAY0/J/oz8milX8FEulImkbh9zCLAI0Uu+zJg9T96fLdvvwuIVq1BSdE3eT3r+Hj24D3U1nz9DbeJ9s7dZfGcZ73jpyrVSQZV//gyaGxvtyi7z3rlT8sVnZtW6jYiNj8fZk8fAZ450tSAfHOOtqUMYU+yqYIKJuAuSMZsZJ//oof2gQpxggBMszm3Z2oWhgMbr8IhIt/EwlSq+IcYbGjasqaykCAf27hpEVObzebem5avXO0RUOp0Oer0eVJSay+f7SZop+oCjt+bQR8TxyIG94I4+6/6fhn+HMOKBhaRnZiM2MR7fEevT6uoKD+RQsWQtAaU8tpaG+q4koCQwpgQ4qYxPTBoznTcn0DQNiQTWS8tAtVCYP/vLn8BMjP3q6W3jPZozfyEee/qrFtpx70My/lanWOj/wVfuxV23L5Yeyc5uyxuvPSvrYn0k6Pvx2C2+HnzsaXALLIS8nc2HKt95EqAnkPlZu1542fKuvPLcb+BpE949n35o4e/9t17DF778dTzzh38q3xMuEriVtK/vhvOE5SEls4+oqqjA9//iW2BIIg9hS7Hh4RLw8zMgJS0d589fwIcffojPPvsMJ06cwEcffYT6+vph3P/0x/+Ob339S/jhd//c8t6Zx1JnHy+ecz5IHQ3ppsBACwAf+8EHH38aBOBbsWY9Xnvhd4Pavfuj93CPUKabDDrUlRcPol4rT+vW5iYQZG0kGaWkpuKv//6f8Z0f/INQEn9N9l+sm3SbUNSXlpZYQOtqhAIb6uPxEjD6+yMjKxc77ntY3k9iPDD8xAu/+4XlGaJCebwNSUvPBBXTsfGJeOeNlycUyzguIQmMO/7oF74ieeNzxl0CLz/3W1jTcWEwGS9/401vNPrLkAGc0x4TCmQqscdbhrvT0+BDw/SOex5yNytTov5aYYAxg9uZj4eFgpbPsTVtvWOnS+Wh0+tBo2ScWFOb+XjkyS/h4Se+KHe8WPf/dHJwKXOqMiWBESSgG+G8XadVIiUBJYGpJYHwyEh0drTj/JlTPt9wTdPAWIhBwSEgsJ6Z6O1D0INPP3zXY2WgaRp0Oj38DAYLRURFSeXxQ088jZ0PPIrY+AQZ0oKgdEPpb/76m5jo58L5UxawO5Z7+PAucBFkJm7dteZL07SJVqXyeYgENE2zPGcr1mwQipMnJNE779MP3rEAhlBx62qWL5w9bamf7+38hUtsgN7dkPzrxUR+YMC74yiOJF+G2+ACirsqTCaTsNdoYFu7e7pVXOCRhKbOD5JAhxj7S4qvobSkCPw+c8583CmMkuu33oF7HnoCVJo+JBa91nTvw49j54OPiuuPyT7BDBr25DNfw1e/8S2nkiZeZb7zzqdfCkXvLyWwIMEF33zlebzz+ivY9fH76OzsBL3ezESFEa/XVFfi8uUCoXT/0EKvvvB7S19FL+4/+KNvS9C6p7/6zUGyowxjhTKvvLwcNUIpQuWD9Zjq5+cn3+3+/n6pKOR7PuhGqh8eKwGdTgfeP97P8IgozJq7QBgbHpf3f/3mbeK+9lueET7XDLuEMT6cx/IZycrJxeJlK/HKc7+WZdiT11y0pmnQ6/1AvkikrJxpMIPumY8Ll65AY0ODLP+53/wvSEeEkg4O/lBGUVHRWLl2k9xd4gqltaOa8PH7byEiMgbLVq4B2+GoclU5NyVA72IzsJ35SG/ee60A7vh9w5bt4HM8iETfebMU1/7VtM/n0DQiMeY/jTPs67le23n/IzAFBMr3CIkqmgAAEABJREFUiu+9mU4eO+xaRp1YW3RsvJxP/OB738C+PR86sSZV9GQloJTHk5Wgyq8kMIUkYDAY0dfXByqQY+ISMBUmPmwjY8KZiQsxgutxK6EZ8IDeyZ7+GPj5GRAaFgaG5SgrKZbAKAuWLrcA0wWHBcvv0A/gYv5p/PAHfzKM/ukf/wL19bWWphYVXR2W5rnf/0SWYy4vMjZGeokQUIIUEBhkya+++J4EGCKF95lE0BCGVMnNmwFSgJj8mt8ZHq9dvewUAfT09IAeWqyDYF8rVq+TC7W8mbOF0SRxSoLe9ff1g4pif6M/dHo95S4pwBSA7Tt2wl27SUqKr4vFv3PC51AREyEUDFR0TjbGrBTWFP1DhSeVnX5iYT13wRKpDJ01bwFIjF3MuUBSyueAYEkpaYP6fFu/Y+OTEBUT61RKTsuQ/Q77HmfRnHkLsVgozKxpybJVWLpiNVauXo+77n0Qd9/3sKRFIh23qnOr/bmzZ1FYWCjnU6mpqSCFhoXK8AIENyu+XoiTx47gxNHDElTr8qWLsKaDe3fj3TdfwXtvvYZdH703DICJfZ81UYHHudsUfYS9stl837hDJOnWu5WVk4dpM2ZbnmmOtYwvbH2fW5qbRmxrYFAwUsQ7kTPt5nhcU10l4waPmGGMCywvaci7TvC3Ves2glgVrCc4JBQlJdflM8rnlMTne4yix7ysaRr8DAYkp6aBAIQMTeQtIHqUO2ORR0RGj9lOlWB0CTQ3NQ4Ct/v4/bdx9tRxZA8BuMsQhpOhz2pMXPzohbvpqqZp0rjPEC3kOSX1Jvgew7WYxzG2j8abLmGctH7/+Z1xm93E+qSq5TuRkJiES5fOoq6+ZlJlqczOlYDOucWr0pUElAScKwHXl24QCmQOagzyT88W13Pg3hoZj5cAJ5zYXy24KAH2CNxx8dwZcCLvXu5Grp2xs8jjpYvnwLiv3A7Jxaw1kAO/z1+0VCjY4iwAdgSy27PnfXzwwSv44P1X8Obrz1oA715+8Zf4za9+jH37PrCkLy2/BpZjJgIFjcyVuuLLEvATBgt6TpmfhYwhwI5VFWUS9Oly/gX09vZMShSlxUWyLD7jVy5dwED/gFRyEfRu8fJVIDEuqcFo9GrQu0kJaUhmeqMFmUGN3ORxTcMblZNDWHPITyqPQ0PDwAUWySGFTpFCent7QUUUKTQ8HAlJyVLRGxIaKhVY8xYulYbIiYqjp6cbbW1tTiXurjH3Pc46LhQKYYJq2qI5CxaB8goMDkZgcDCo7MvIzgGptq5Oii4rKwvTpk2TxGc1LDxCyjU0NBwXz5/FudMnUXi5ABWlJZOiUmGkyT9/xtJHsp90BHW0t8t2qD/OlwD7aipKzc/yvIVLEBYRIfq3DjCGbnVFOTiWmu/rtSsFoLODNWcBgYEwg+NxHlsrFMjm9J0dHdZJJ/SdBiEzfzzOXbBYPM/JcqdCR0e7PJaIsfrCudOwpob6m+/DeCulwikjMweJSSloEO8U5+KdDo51Pl6eRkrPMShfvNNJyakSQ2akdOq8bQnw+Tk/DOAuH+12ANzlCaOL7VI9/yx3DnAuM2g8kwCXy+W43CWed1Kn6Is72ttQJfoB8zttPlZVlnt+QwWHbGt2zjRcvZKPc2ePizPqvydKQCmPPfGuKJ6UBDxYApx8GoxGnD5xVHrN6PR6D+bWeawZhQzoxUu6drUAn374DujdU38LXK/bKn6h87gYvWQuHKiYIU9E7j159BBOHz8qFWkhQqliyxuP5/NmzrEApRDYYd2mrVi0ZCUI6vCrX/6nBLsj6N0Lz/1MejNzEbNkxU0wpOzc6WB9JHpoj86hujqVJMCQCXyezESvJIKEHD9yQMYW5zNDonFjLLl0ioUu05qpQBhFThw5KIGGLoqF6fa77sWO+x5CYkoqqqsqpXfrVPW8Y7v7+/tgMBgATYP5w4W3yRSAn/3Pf+La1Svm0z539PPzk0oUhg7wucY5uEFUGrPfpnLXTIuWrsTajbdJ5SeVU+s234bomFgH1+ydxVFR1djYADMVF10TC98CSReFouj9t1/Hu2+8IonhPpavWofZcxeA4INp6RlITk6BptNLYl9G43xmTi6mz5rjUKJyjd7Kez/9EI6kkuJrlvGe/DuCujo7vfNhcDHX9Jxcsny1nKsxpjENpMVFhXIM5M6bowTbq6223J+hYHsE6qNR6PCBPdi760MZjsbRsk9OTQdjf5vHfB45Fh3evwfWxDl0fW0NrImhluwRKZ1Z6JU5c848eCqIHj2jK8pLcezwASxcskJ6S9vTtqma5saNXjD8hDVxx+QwgDvR3/KZsiZiV/i63HR6PfSC+Nyb2771zp0g+F5kZDSOHtwr6ciBvXJdWnDhnKUfMPfRnoZHwnvGNq3esAV79ryHN177PU8p8kAJ6DyQJ8WSkoCSgBdIQNM0JAoLenBwiBdw61wW6VGUlp4JqmWe/cVPQLruAcoYKkveeuUFyQ8t19/88+/iwSe+KBS+4eMSSHhkFLLzpmPazNm475En8dgXvyrp3oeeAD1LPnz3TVkH221NnuyJPS4BjJFYXZ6YBOiVzGfpznsewkdWz9AuO+KJnztzYtAzt0Qsov/wT/9CPpc7H3wczc1NoIJ5Ypz5Vi4q47lQoMKKk3Pfat3YraE3HBUWNTVVYyee4ilqqipQdL0QNBLz3SRRwXTq+GGwP7/7gUfh72+a4lIaufkfv/eWpV/65P23QUX79rvuAYlGVr6HH4k08xYthc7PiHMXLsI/OFzSqvVb4G/yF4acyyNXMMErpoAALFi8DIuWrXAoHdr7maW91mP/ZL7nXzg7wVZO3WyMk5qZnYu773tEjoF33f8IuLvshd/83HJ/qFAeKqHMnGm4/5GnsGT5Kuzf/TEK8s8PTeLw30vEWM1+xZoaGhrwm5//v0FUcNF+Xth+bvG/SxiMqUC+WpDvcL4nU+AVwQ/B/b7wlW8ow5sdgiQ+wy9/+l+wpkP7P5PPtvVzc9uOnXaUNjWScG6nF4by6bPnWuT0yFPP4OEnn0GQWKcP7ZMVAN/UeC6c0UqlPP5cquqbkoCSwDgloGkaQMLU/miaJsSgiYWfCQlJSZJuAuv9HJ/aoQhztPQYmuKF3/4cBObZce+DciKRkzcTra0toBeepmnjqlLTNFD5TGJ+Pz+DKMeA4NBQ0Ev5TlEHlcpmuuehx+RihFv0yMdQotc61GfKS+Dm82QQE9tgbL/7PmmY4DOUlZsH62fm3KkTqCwvG3QuwBSAr37zzyx5gkJC0NHRIZ9LPzGBptc91EdKgLIYwIDso+SJKfZH0272d5TDFGu6Xc3t6GgHPUhJS1auAYHvVq3bdOtdMmDPJx+Ai1KCYfLdsqvQKZKIY5l1X0UF1oat20FirHUq2vV6P+gF1VRVgum377gP3LFEEd0M/cXnU4Ner8f0WXORKgzR3D3BHQNw4If9rU6nF2O54ygrdxrmzF/oUCotuj6or7eW72S+v/fmq3K3nANF6lFFaTod+J76iflZeETkTbC9h5+QY+T6LdvQP9BvkSs9Osm8TuQJCg4GYylzDG5ubATBxXjNWaTT6y19C3klMaQUx34z5U6fKUOsPPfr/4WZ6DE5Gk9+Ytyn1+Vq0XcxHMfxwwdHS259zenfB4Ts+7j7R/CoaZrT6/OmCvgs/u4X/w/WdPjAHtz38JODaOPW24c9N3rRr3pTW13BK99pP9EHkIzC0EvPfOJ93Hy3nsDOBx8FQfhMAYGW/sDcr570EAC+ZavWobK6BN//7h+6QmSqjnFKQDfO9Cq5koCSgJIADGJgioyKxvXCK2hqaFASuSUBDtoBYkAmUVnT090Da2A9ghk4yyOCC80jB/ZK4JyOtja5NS5n2nREx8aJhWoigoVyrben5xanjjnoxSKA5dKjMSklFWbiVkUqlafNmIVcobS2ppjYeBmigLIYSlxYO4YzVYo3SYDvDZUp5ueHypP0rBzU19aivLQEZ0+fwNGD+8AFYWp6lnymklLSEBkTY3nm+Cxyq6M3tdsVvNLrmPUwniqPQ4kKh8jIKHCLcKdQIg697j2/R+eUnrT0Tquvq8FNhd3o6afCVYY0MgPhLVu5FiSC8CSJvpzjO7ew7//sExAYKz0zW8XpFA8FFcDW41ZTYz04/pkpLj4BjLNOioyOsRhsykqKQCXJtOmzZJ/l7+8vShv+PyQkFCmp6eAYWnTtisfvnuDOs7DwCDiSgsVcJTAwCI6m/r4+GbLD+v454ntzUyM87eMnlJQMQcb4unyfs3LywLiv5rlY/rnTcq7I9jPcE99xjsGMxz3QP2C5xpjnrmgbld3k00xzFyzCzLnzkZM3w0LnzpwcBLxH8D1r/jRNg5/BIN6vNOl1zdBxBNGDm+L5m+XGUD9tba1YumINRIeAqfzh/SKonTVJgDuxVsm2InrEm58F85FhWqay7CbSdk3TxCOnifVfqHgvuEZLuzm+pKUjPStbzqXZJ2TnTgf7iK7ODsu7z76BRK/5idQ9mTwRkVHo7u7EpfxzkylG5XWSBJTy2EmCVcUqCfiyBOjdwIkpvQH7+m7AFBDgmOb6UCm2gPWuFlyU2wIvnjsDAnt0d3dPusX1dbXSQ4PlUXnGUBUMo7Fo6QrMXbgEN27cAONYTrqicRSgaRoioqJAa/eCJcthTdy6y4U1JynWRCNESdE12RbKx5q4fbGnZ/KyGkcTVFI3SMAMeldWUgwqJXKmz8CM2XOF0ioK7HPSMrLleZMw0NwQigBuAXcDm15VpTmuOZUDthin4p59Od+vrq4uW0l84pzJFADGfG4Sip6B/n6faNN4G8G4m1y8m8kMhMe4ieY+OjQsXBbb0tyMy5cugO8YF/JULMkLU+wP3wuOP+bx6HrhZTQ21FmIwHYc58wUGBQ0TEI03FCenR0dsj/TC6PrsERWJ8KEMpYL+oCAIFDBb36HrZL49FcqEqk8dzRFCWNjZUXZpIAHbQEXUjlofj4ceawoK3HYfaZ3sTXYnp/BKIH2OAdjiKf8W2CKrS0t0Ol1aG9tBesvyL+AxgmC2U2GeYbEmzln/qC5I71MO4SB05quXr5kAd4rvAUQSMOMNYhe/oVzYGzyyfAz0bzXC69Io1FkVIzEDMEU+nSK/m4owN3lSxfRPgTgjgZs8/hjPtLQMYVE5dKmUt46nQ5x8Ymfv1+Ll8nvNIKyTyCZAfgIxDm0X3MKAJ9LpaAqm4wEdJrIrQhQMlAy8OVnAE760MpP7xB//wAn1eD9xRqtgPW4AKeS9NMP3xHW3ffk5JzK3472tgk1tK21BWYgPIbJ2LDlduy49yGkZWbLmK8TKtTJmaJiYjFfTFS27bgX1rR201YkJCTj6C2gB/Px8P7PQO83Giooq6FEcCcns6yKd5IEuLiwvp8Xzp6y3H8uOlau2WB5RrbefhcWL1sJLnIZu5EAeczb2FCvPEmddH98rVgumLhrpqe3Z8o8MwMDA6AClDDG3okAABAASURBVP1ktzDAye+3jjQwsg9mf2x9rzva21FSVAgqxRizd6qB47U0N1nAhYhczzHo4N5dIDUIYy37JTPRK85adtbfNU0DjRYmYVynApketdbXR/tOT/mVazeAxvnG+nqhcGkD+0vez9HyufuaJ9fv728ClVLTHQxGWJB/Xno0OxKIkGXRI5NjnCOpufGml/Ty1essY+vCJctw/PABy9jbKgxHC8S5dGGsPXn0EC4KxTI9Z919b1esWW/hmf0WqbSkyAK8d+r4EfHe1qC+tgacG4eEhSE+MQmMMd7c1OQW9g/u2w16Uc6dv8gt9buqUjqucGeFNfHeDAW4KxbjCu+bNfG+uopPVY9tCej0etComZGda3nHzAB8xLwxr8e4u5VEg+rQfsnRRk6Om0Z/I65dvYReMWfxZR2Nt7VNZ/sxUmeVBJQElARGl4CmacJymSARmguvXBo9sbpqkUBIaCjS0jNBC+/7b72KZ3/xExw/ctByfTxf9n/2KTRNwzf//Lt44PGn0d3dBXd5WIyHb1tpOcFeuGy5jM9sDYhx70OPY+6CxfjwnTekrCgvayq6ftVWcercxCXgspxUEFvfy0wxcTXf+/seeQr03jczYzAaEZ+UjHsfeRJ33/8IqAxj3lee+7VUrJjTqaOSwEgSCAgIlGF8KspKvbafxDg/3HlCj/6i64Wwfr/4niUkpdgsjUqYqQyOR6A79i0kAuCt23SbBLyToHeLltqUma2TRqM/cqdNx7uMtdvfD8aMtpVutHPM42/yB+O3sr/s7+8bLbm65gYJUCHtaCBCltff129zzsPncqL0zhsvDTOchUdE4ZEvfMUy94qNT8TLv/81CDzX3tYqj4f3feYGyY5d5bYd91j4Xr56PX73y5/CDLz3wm9/gc8++QDK4DK2HCeboq6mZhC4HYHuDu3fbbk3HG9IvF+TrUvld40EqEzmjj/u/uO9Iz3y1DMSgI9OY0P7IBqgHMkZQx8mpaXhvntWoay0yJFFq7ImKQGlPJ6kAD03u+JMScD5EtA0DQNiURQUHIK4hCTnV+gDNWiaJhW+HJgZ/5cAe5XlpRK44JXnfgN6PY3WzJrqKpn2hd/+HPEJicidPssChDdaPk+/pmkadDo9/PwMgyg4NAycRFiD8t1+932YLxbxpPxzZyzyoExIDH8B9fE4CXDLMO+PmXp6eiSYz00gjyeRkp5hde/9IF4UWH80TRPX/RAWEYmFS1fgrvsfxuJlq/CRMCywTALrWaefyt/7+vpkbHEq4EPEOzSWLLitlmka3LBFmfW6ijRNjFkD/cDAgKuqdEs9TU0NIABeszjuuO8hEASP28Ct+1dN04bxRmWLXq+Xik4/P/EODkvheye4a4f9h5kSk1Mk4B1B75avXgcCDun1ftAL0unsXzZR9j/7n/8Aw4Iw1jHlOl7pMc/0WXOxbcdOLFmxGufPnJZeleMtR6V3ngT4TOh0ejl/ceSRMbMdDUbIkGEvPfurQXOmF3/3C7wijLCviPkn6dihfTLcWb8wVFDxyljRjHtqfj/Mx6MH9zlPqHaWzHfS79ackWFJ7r0FEHhzTvEUNm27U0wjNHz6wTt46fe/lvTxe2+L7t+5/T93RL347C+xfOU6GbPZzuY4KJlzi6mvq8HvhgDcHdr/2SBwO4Ldbdx6h5ivDZ7P8345lzv3lc4dOnzuuFPl+tXL7mPEwTXrxJhnfsfMAHzTZ825NXe3AuAzmQb1KzRAT4YV1qvTaeju6kQ/52yTKUzldagEdA4tTRWmJKAkMOUkEBwSKiaavSh3YHy2qSJEkxhs6Q2nFwuPXqFIY5ypwwf2YPdH7+FqQf4gMTDmFM8XXs6XwBvTZ85FakYWuBWWeQcl9qEfeqHIYBvpqc0twiTG7qM1nDRtxmypQKcSPWfaDISHR4JbqiiroVR4+ZIPScbzm8LnkiEmzPeBzzTvk5moVOH9NBPfBXta5SeUWuFCgZySloGs3DwwPmhqWibq62rlu2Ouj2CV9pTnk2mEcrSruwt6ofCivMZqo9FolEl6errl0Vf/cEESGRWNjo52z/ZYn8ANoMGgrrYaBMGLio7FslXrsEgYV/ie8B0LCQ0dsdSuzk7s2/2JBCkjkA5lNGJiL78gQe/EGGvuJxoJepeUjIRbFGcFekf8AE0brmQfSwQ0wuRfOI/EpBQkp6TJcXqsPCNdDxFzLManZFl5M2aBZVM5NVJ6dd43JMA+OSzcsWCEjGnOuNz0HByJqATLmTYdZiIPHe1tKC8tkdTZ0SHm/DdQVlo8aLw1v09Dj8TjcMUdMRiMSEpOBfs6MzFe+/rN2zBr3kJwrkhi6LS9uz7Cnk8/lFSQf8Gh7NEZ5PyZU5gxax7SMsUcPTjEoeW7sjA6s3z8/luwptMnjyE7b8YgysydNkjulP9UA7gzGv3FGJIiY4S3t7e78ja5rC5N06Qxhut+3uMkMbalpKYjWQLw5cA8tycAX1lx0bD+YbyxksPEem75mvX4za9+jHNnj7usnaqi0SWglMejy0ddVRLwDQlozmsGY/P1CsVnTVUFODHV6fXOq8zLSraXXXo2URlG+ZWXFOGqUBAX5J8fBB535uRRnDx2GIz9u2jpSixYsgy+vMAfTXYGo1FuP4+OjUPezNlYsHiZJMbuJEggvS27hLXamqhYvF54ZZBMqZAnFV8vHK06dW0cEigTzy9lSuIz3NbaCvN9MAUEyvtkvl+JySnjKHl4UhoWQkLDMHv+QsxbtBQxcXFCIdgOgkyRrl29LO93SdG14Zl9+AxDFXQI5SiVA9x26MNNHXfTqDzmM0NlKWncBXhgBjMQXqe457FxCaASNHf6TPmuzZo7H2MZD1qamyU4HhVEmTm5iE9I8sBWTpylHmEQoUGRfRLpOkHvhMKYSmOSBL0TRsi8WzQSuKS9HFC5yx1CJmEcnjN/kVAcj6y0t7dMpjP6+8vxjnOFTqHAa25q5GlFSgJ2S4AKVhoz7AUj5BjCkGIcq6kM1DQNOr0eBLSlR3LhlQKMRQTe5HtnD3HMhjB8wkEf8s95oXnOweM0YYDp7u5Bd3e3JMbpJaieNVVWlE+Ig8qKMqFULwHfVWI0cC46oYLckIl9yvkzJ2FNNwHu2sS86nPiGEo5WhP7TjewrKr0AAkMAuC7tRbjsxEsjNWc+3cKw3SHmJuQSq5fk3Ny676geZRxLDgkBLPnLsB7772CwkLvcv7xgFvjNBZ0oFJJEZQcACUDwGdlAOd+OJkgGAmtkXqdzrmV+XDpmqYhOiYOXLzX19aAMZHNxDidbHqnWDReLrgILk6pELWHOElmXl8nPodUnKxY+znQ2rYd94K0cs0GUNl4dAggH0GQCApjS45UAtCbzxFy6+3tAcESaSDgwsIRZXpCGXwerWU3FPSOXgOUP4mLKWfxTG8qbssnsN7aDVtAaqivBbcQnj15XHolk08qkpzFg6eUy3jQDQ31iIyMgr9QOI2HL39/E2KFEl6n048nm9elvalQHcCN3l6v450Mczs5n2XeazMQnp/BgI233SH7u6ycaUw2JnW0t2MwOF7cmHm8IUHLMNC7PRLwjv09+wGOB2ZKSkl1WJMYI5Yxpgf6+7F6/eYxFfcTqZgYAKFhYeDOCva/fBYmUo7KM6YEpmyCfvH8drS3oaK8TDqFzJ63ENzZBbFI4nPXLq5xzKVSeSyiUWvXh+/CHjq4dzfq6mos4zXf1dGIhlKM88M52LYd98h+cpuYH8YnJoPxWq2JxqaGulpYE9/tsari/Ke1pVnOP8ZK687rtgDuykqLMAzg7nqhRU6UFYlx2N3Ju6rb8yWg0+sxb+GSW8/OPbjtjp2Sujo7YF6DHTmwF6SiwqvD3vfu7q7PGynWxTSY0tBbV1cN0QUpcrPeVml5oD5KAkoCk5UAYx7Te3b/Z59IC/Vky1P5R5ZAdVXFuEFUigqvjFzgFLlCsLU1G7cOA/C4/e77ER4RZVOmLz37S4fFl6TH+BsvP4dNQrmTlpHpM1Knl8qzv/iJRX4ZWbkWGRP0Ljgo2KVtNRiNiIiOkbR5+1247+En5NZxM49U7LiUIS+rLFsoHb/2zW8hONi1983VYuLWZRqGamqqXF21Q+qj0oTP8k0gvBz5zt39wKPgODyeCnwVHG8o6N3aTVtAwDsSY+WPR0bjSXvkwD5wm7+zFSw0lKVn5Ugvwf7+vvGwqNIqCYwpASp8Txw9hIzsHMQnJo2ZfrQEdCrJyMqGPRQYGIjf/+pnlvmEedwe6Ugni9Hqtudadm6e7D8JCGYmelk/95ufw5qOHNpvT3FekYbe1gS1s6YDQnFvbr/5uO2ue7yiPYpJz5WApmngDjjSynWb5Lv26NNfkcB7Dz/5jAx5OfT9to4ZTUP/jnsexOuv/w4//9m/QX3cLwGlPHb/PVAc2CMBlcajJaBpNIMB9FagFZ/KZI9m2MOZq6+rlTHlOIHV6XTIzM6V3h/0SGbICi5+zURPW3oRDCVTQADmLlgkKf/C2UFABmbAk5GO9BDxcBGNmz1N06Tnsd8tcBXzMTo2FgwBQqALa7r97vuQN2MOPnrvTZuyKym6jvF86B3Wd+OGnERpmvcOvVUVZYPkMV7Qu/HIbKJpNU2DpmnyfgeFhGLazFm49+HHsXnbnSi4cE7yz3iHUJ9BEmA4BypTf/S335MgnIMu+tgPTdPAd5LkTU1rahoNCM9vXE3xJXC8sUDvTCaT6A/8JHFMHZeg7EhsFEYrKqGovBePlqjHuZ77bAPDDyy5BaLHkFY1VZV2cKqSKAmMLAEapPgs0SjFreccEzRNG5SBBvDIyGjYq7jVNA3c2m4PcVdWckoqklLto88+eV+O5yPNZc3nOace1AirH3yXzPNB85FYCjR+W9PCJcvBWOMv/u6XIA3F0PjovbcQExOP5avWWZXu/q9s+++GAtzt+2wYwB3vq7n95qNe7+f+BigOfEYCer0efLYMBqM0dHO8XLZqrQTfu/fhJ7BTGMBJ5aUlg97rl5/7Nfi+9d7wzp1iPnMDbzXEe1ewtxqgDkoCSgKeIQGDUMoxBi89LLltyzO48i4uqMhgqARyHRgcDKPRH0ILBsZg9DMY5GAbHhEJa0pKTsW06bOGUUJiEriYJBHAg4MxqaqyAox3ZwY2sD4yZAbr6ursHAZ0MBQExfybwCMdHd4LDmEwGKWnGLcuW1NaRhYkIJ+QrbWMsqfNQHh4JAounrMpI8b/gw99GG7DGvTuSkG+BRSDcsnIyhkElBIQEOhRredklcaspJQ0aYTJyZuB9MxsCM2h5f5xG65HMT0JZvguMs5cZGQUuCgeT1F+fn7o7urGZXGPvTWcw3jay77O398f9MKi4XM8eV2VtrurCwTAM5NtILywcbHD/p27hAIDg5CelQ2O2+MqYAKJHZ2F8jCPQTxySysNqWYaDnrnvOUO5ci4yXs++RCp6ZlISc1wdHNtlmcSBmIziN70mbPR19+H8QKCJe02AAAQAElEQVQS2SxYnZySEqDieAADMmY6HRXCxRjCMWGoMKJj42AwGkHD8dBrk/3NMStA9Et8p+whzpm5C2MsYkgK9hP2UEVZCRirOIlKbCuaMXseVq3bhNwZsyRVC2PN7o/fh5muXS0Ald8RQm6TlcNE8zNcjzW4Hb+fPnl0ELgdwe4UwN1EJazyOUoCmqaJ5a0m5x9812g0IvAeiWG3uL4gUCzXrSTObR1VtypnchJw3mxqcnyp3EoCSgJeJgFuSaGXApXH3A7MhY2XNcFt7DJuZUtzM6h07+3tBSfPAUOUcCEhoULfNYD6uppBfFLmXLAOpZi4BNzo65MUJpSdCUkpYlEgKCFJTozpiTWUqAicO38xeOwSSoshhKG/CYbGiTa9OS+eOw17qVoosAc1wgN/GIxGxMYngIBH9MCxprkLFyNIKPeHyqO+rhYMETJUDlTge2ATR2SJi0hzGy5dOA/eZ3NbTeK5tJZF4iRB70ZkwsEXNE2DKTAQVB7PX7QM6Zk5IJBHc1MjuOhje0t8AFiPykbGwmW/QE+viYjRKAwq88QzHh4RMZHsXpOH/Z+fwYDm5kYM9Pd7FN+MN9rS3IT+gX5Y+m7Rh48HCM9Wg1gmAawYszQzZxqoJLKVztPO8Zm+JAx2fE9J169eBkExzUTlLUGbzETDgKvaQFmWllxHbU01aHTkuOGquqmsImgsFVu8l9zdUldbDSrVXMWDqse7JUBDIedkjDNKxSef4YSkZKnYGallDGURHRMr5gYtIyVxyXnGL6bxayyqriwHDfv20KWLBKsePp+tqaqAyWSyUEV5CYquXUX3LeA9zimo4Dp35iSsyewQYhZIZ3sL2loaB1F/3w3zZbuPnR0dg+phnTcB7trR3v45USFvPWfjd/aTdlekEioJuEICYo7Oaji2d3S0y/csKjoGy1aukcT+htcVuUUCgypVyuNB4lA/lASUBCYrAYNYjFP5SeClyZY1FfIz3ERbWys4wWxsbAC9PUwBAcOaHhMXD3pRlhZfR3tbG8bylKPnxKw58zGUaM09e/oE9u36eBi1tDQjOCREKk2XLF8FM63ZuAXbJMDIPYOOG2+7HbPmLkBB/gUcPbTfLjqwZ5dUMtfX1shtj/YcCXxGg8QwobjhBCfiCUKJw5iWQ2XCc7xuLYub7T0DKm2oCOK2R3Obec4NTRhWZadYhJh54pHKGXMbLpw9iZugdzfvvTNB74Yx5qQT3CqXlpmF2+7ciXUbbxPvXr0E7pDAereeSyqrnFS904ql9xUL9/Mz8DAh0nSaNIwsFxN2LsgnVIgXZeL7yl0zPb09Y/apzm4W+3SzIoJefeSJXn7W/Qw9cibKBxXSNJBcFv01n3tPX4yxf2R/RKqqKJfvKAG1SDTUrVizHmai59JE5TKZfPTivnblMk4cPYy1m7ZKL6rJlDeZvAxvlZaZDXpEck7hKWPmZNqk8jpSAoPLotMC55J8z2j8SElLB5U1g1PZ/jVj1ly5k6e2usorDBXsR2notofKxBx714fvYSyqrqwUhr1kyzyZ8+VK0U+9/dqLsKYLZ0+Bu5vMVFtVhrrKkkHUK8Yf25K+eZbrBHN+87GstAgH9+0eRMUS4O7mXM08bnBeerMU9VdJwHMkQAMnjb8c383EZ5vvC8NQkehQ9eQzf4Dbd9yL+QuXISYmznMaMIU5UcrjKXzzVdOVBBwtAU3TpOKxrKRIWvkdXb4vlldXW4ve3l659Z/hJKh8H6mdkcIKGxEVg+NH9oOL1pHSjXaeCmh6Fy9dsQZD6dL5s3j2lz8dRiePHrJZZGBQEOjxxFjBjz39FdhDG7ZsB5XUtuoZ6dxLv/uV9Mq2yYQHnUxISsYagvJZyWLj1juk4vjTD94BF2tvvvycRb485wnsS9A7q/vOrezme3nfI08h2MWgd66SCRWHYZGR2Lx9B+596HFwC7j5GSwrLnIVG+OrZ5TU9bd2JdirALBVVEBAoAyT8zd/9W1h5DlrK4lPnWN7qVioKCtFZ2eHW9tG5S4X/yQqRfkOrtmwxWE8nTp+VHrKTQRYz2FMjKMg9o/m9/Hj997CWmHEJOAdiTH/x1GU05LSG7qhoQ537nwABoPRafXYW3ByShpWrF6Pc6eOe8WYaW+7VDrHS6Ck+JqYSx7E9WtXsUTMBwls5/havK9EgqlmZNkH8NfU0GCZz7GvulpwcViDqeD95c9+DDNRUTYs0Rgn6sU6wZzffDywd9ewObcCuBtDkOqyx0iAu2RoZOF7Y6ZXn/8tHnz0C/jO9/9R0mNf+LJcH//sv/8dW7feg2e+/Kcew/9UZkQ3lRuv2q4k4C4J+HK9mqaBW4DpReXL7Zxs22h1pZcCvSDDhQKLSl1N00YtVtNuegVmZOeiIP8c6utqR00/0kUqzXR6PXT6wZSelQMuyocSrb9m4BHr466P3gfL8vPzkyAIfn6GMY9JqWkybhwVzvbQ9rvvBbdqU3lgXfdY32m1Hqn9zjqvaZr0DreWAz3iVq3biPvFhOihJ54BlbFsN8FJuFiz1Y7XXvgd2tta4awPvfis66WXLXkyU2p6ptV99ANEu+CjH03T5D2zAOsJJTKB9S55IbAe+xSIj6Zp4u/E/zM3vV6nSh+uaWLMGuiXcbAnLrWJ56yprgIVOf4BAXjw8aclJQklIPsRjgsTL/nznN4Ajnfm5LFBIDk0xm3Yuh2k5avXyW2ser0f9II47nzeOvd8YxxV9uHLVq4Fw3a5h4vBtWqahrCwcGkQ4/ygpqpycAL1S0lASIC7xQICgrBo2QrMnDNfjPd+Yphnzy8u2vk/IysX6zZvA3fDdXd32ZnL85NpmgaGfLKHgkJCkGQF7peSngHuarImxnDlO8nwICTzOI0RPnxvhwLcHdi32wbA3Z3ivg2ec7NvHKFYddpDJDAV2eAumPfefHXQ+P76S7/H3fc+hD/+8+9a6Ot/+hfSAc1gNMq46pwDiYkZCJSnF+vVm7+nogQ9q806z2JHcaMkoCTgKxIg2EVEZLSvNMeh7ejt7UFdbTUI1sQQH9JjSdPsqoMDKBesjGnKMggcZFdGOxIx1EX4EEA+/g4Ni0BwcOgw6rYBrHfq+JFRazKZAuTWyCQrIJLRvqdnZMvFzTSClAwBr2MIDmvKmTYDoWLhzHiXVMzbA45iTrNv98dg+AY4+EPjAD3Gh7YxMycX02fNEYrxWYMoTbTX39+Ewwf2wsyb9ZHbRMfLYm9vLw7t+8xS3pWCi4PqzBBGA2v+AgICx1uF16fnexUUHCIWgmng9m/GRk7PHAysx/twvfAKpspnxeq1IBCXr7eXikiG6OjoYJzINpc0l8oW9t0khqJYtmod5i5YLHeg8F1kv+EIRrhDxVPB8ag05ztlpsb6OrkNPCEpWR4ZOzg2Lh4ketNrmmcsWbq6usBxLiIqGplCgcY4sY64V44qg4rs2LgEZOfmSRC9KwX5oDf7VDEGOUqOvlhOd3c3rl7OF3O5YETHxoLPbmhY2ISaGhgUhOiYODlv6u8TxrcJleLdmfz8/MC1zlgUFh6BuIRESX4Gw7BGHzm4DwS3I9kCuOMYwXHBmhjKblhB6oSSgIdIIP/8Gcuag+uradNnYOWaDZ/T6vXguo7jlJk49zYKxbG5CcQReOu1l/D4E3+A2XMWmU+ro5sl4BkzMTcLQVWvJKAk4FgJ0INKp9fD3duAHdsqx5RGL8+2tjb0icl2cGgYrAdKe2vQNA3cWse4howZZW++iaYLFXympmdKJHnrIxXLVNJaE71QGDN3KNGTk2EbxsuDwWiUE25bwHUE/rCm+YuXCQXMEjAsR6xQOphB3mwfuyQAIOVXUV6K8tIScAvyUL5H+s04geNti3V6Gg2SU9NhzT+/0+ubnkAYGJD8mXnnu0QvMioCbPHEa9blM3SMOR0BDdtaWyzlUYHPusyUmJxqnXVKf9c0bURgPT4r5uf7cv4FuZ3OE4RFTyZ6qhsMRhBAa7I80eOKoUqoVOUuksmW5+n52U4a46hoJTmTX4amYN9BRV5CUopQkqZg5px5sh/gwsmRdbc0N8OTwPEYx7lgNNC7sHAQyMlMNGY6Uh6OKItjLmOi8p3LmTZdekk5olxnlEHjV3xC0i2PbT04RnD+4Yy6VJmeLQH2BVWV5dJpgXPPOPFcsM/zbK59hzsaA2mgJNVU1+D69euSKquqEBAcBr6XZpA7jkfmuZn5SFBM35GGaomvSYDrJ/N6w3zkmsMo1m8kk78Jy1aswYbN2yzEMFRjjfEEtCZuzJatO5GVnedrYvPa9ni/8thrRa8YVxLwXQlQ2UhlFz0cqMzQNM13G2tny3p7emTM27bWNhmvmF5V9FqwM7vNZByUuYilrG0mcPJJemoOBeSjt7ktML4Dez5FpVDS1t8CJLM+djtoyyMn3fTM4JbBBUuWwwwYMtqRMYo5QWc7qNgwA8WNeDy4D/t2f4JrVy/bDfjHtrY0N9l1N0wBAUjPysbG2+4YxP/WO3ZiyYrVqK+rGQZMyMnVRWHlZz1mOnxgD95/6zV88sE7OHfmJLjt2yyHxctX2cXLVE/EBR+fJTOw3toNW2A0GHHkwD4cFc9BtViMU970WHWnrPr7+lBXV4uAgECMNRm3h0++RzROvff26zh0YK89WXwijZ/BDwPiH7cWO7JBVBR3d3eDRAUqQ4JEx8Ra3u/o2DhHVifL6mhvR0lRIWjkcCc4Hvs9viOkqooy8e7sBQHvSOzLVngA6J0UmB1/iEfQ0tQkjIznsXbjbYiMirEjl3uT0CDBuNk0StbWVsv4+9yJ4l6uVO2ulEBXZwdqaypleInmxgbMmjsf9Bp2BA+cw3JnFeeh3JruiDLtLsPLEg4M9IsxoAtFJSW4fFX0zYLKK6sRHpOA1Ru2WsYDBXDnZTd2irFLpTDHc2u6UnARDBVoTVxTPfWlPwTp8ae/AjobjUdUBPNsb29Dds50hzhFjKdulXZ0CSjl8ejyUVeVBJQEJiEBf1MA0jKyZOyiSRTj9VmpPKgoL0Nx0TUQNZmKY0c0KiklDQMDA+D2IEeU54gyaDhYunIthtLcBUvw4btv4Nlf/mQYFV8rdETVEyojMioa02bMxow583D/I0/hsae/Oio9/NSXQIXHhTOnhrXDVtvM5wj+NCEGb2ViWIX0rBxsv+u+YfxR0UylhrkuHkuuXwM/CUnJeODRpxAcEsKfiiYgASpTCawXER2DJSvXyJi0K9duAGO4UdZnThybQKkqCyXgSRQVHQsq4mtqqhzKVodYABVfvwrScqEsZR+zduNWh9YxtLDTJ46gqPAqdj74KPxNpqGXXfab/R7fEdJH776JNRL07l7Rj90r4+u7jBEHVBQTG4/EpBQHlOT6Itj/3y7GjrqaGlRXVrieAVWj2ySQf+GcMCqGSAPynAWLoWmOc+agQuiRJ56RnrM0FLmtkV5QMY2H10WfvHHrHZY5HOdzXsC6YlFJwCIBAjVyPLemq7VsqQAAEABJREFUWbPm4js/+NEgovLYkmkCX44d3o+TR47i5df3IyUlYwIlqCzOkoBSHjtLsqpcJYGpIwGbLeW2Z39/fxzatwed7e0200yFk93dXagoKwVB8RgeICwi0mGTd03TQOUnyzxx9JD0aHa3TDVNA5VtQ4leWzNmzxcKg2XDiMrvF37zcwyl0yeOwtkfTdMs/DJWJD1pRiOj0R9ZOXnYcvtduE8oZe0hKncZh3lo+8b6zRAJsPpomgYqkYfyl5ScilXrNw3i58Envojb7tiJ8PBIvPz7XwvZ/kLQTRl/9vH7UJ/xSUDTNPne8rkOCAgA3+Ud9z6EbXfeg86OdinbN176vfw+vpInl7qrqxOMCxcTGwdTgGlyhU3x3JpG4LwBaZCbjChu3LiBstJilAhjIYlhnPg+kpKFwY/vr06vn0wVo+bl+63T6bFCGDj0er9R0zr6ogS9s+rLabzauPV2kFYKxTm3r+pF20k6nfcsQVJS05B/4ayk7XfdC45njpadc8vTQJkvW7VW8l507SrUx7clwB1pjM2dmp6JuMREMc/RC9I5tNGapoHzJgxAfUaRQCvDhnV24sHHngbHao4BJL3oC0fJpi55mQQ4pt224x7UVlfhxJGDXsa9bXa5e8l6rZKXNxN/8v/9tZnkcdbcBXJc4bhoJsrCdon2ne3r7wcdr4gBo2mafZlUKpdIwLGjiEtYVpUoCSgJeIMEOKHk4NHUWA8qN01C4eINfDuSR25nb2luRlBICAioERAYKAdYR9ZhMBpBAL2gkGAUFxXKbanwwI+maaBXMj1VhlJIaLhsA9thTfSQMoMpWR9PjwHK58zma5oGbvkkWAmVtvZQZvY0zJg9F7kE/RuDGCYhMDgYgcHBYJxo63aP9P3g3l1yy1hddTWs+bGA8lnVSaVnp1jE2Cpr/2efeIQBwpn3zxFlMyYwvTnjE5OQlpUNAjVm5k4DQ7aYgQ5dBaxHoKLunm74C6OGTudYhSTfV8qrtaWZB0VjSIBxpwmA19baLGMYL1u9DiQJhCcMPHw3+dyMUcyEL3eJ95rvMA1V6eK5pGFxwoXZmdEm6F1yMhJuEXfZsK8kRUbHgO+OnUV7VLLjwjjL3R0paRmIjUtwuBLOVY0lQFp6Vg4Y7/ZKQT5InR0drqpe1eMCCVBxxftKpwWOUZHR0fD3N02qZsYera2uxJoNmxEaFj6sLIb+4jPV0tw07NpUP0GZBJgCxJiwHEkpqVN+J6YvPw+apsnxoaenC3xnvK2txEoZujZob2sBd9qZiWFvsnKmwZpCQkMd2lQCSPobA/DUF7/p0HJVYY6RgFIeO0aOqhQlAY+WgLtsdnphVQ8KDpFAXTd6b3i0jBzNXGdnBzo7OuQiMyw8AlSmO7oOc3lGoUCOiYkDFRcdXujlzfifqenDAflowbYG4zN/p0euGZTB+khla49QpJnl4ilHKpupdOACayxibEoC/pGYzwyYN9qxrrYGFeWlYIxTa3lQgcmFi8lkgpkYg7yjvQ1nTh6H9Ibp6pLvJ+OYcbFJGVqXYf7eohSINh8nLspT0jOwYNEyzJozT3pKUNlqfkbpteHoGLo2GXHCSSohWWy7F/Yp5HsixPtJjzC+GwwJNFYZ9Izh/eZ7xncrISkFBMKct2gJzO96ZnbuWMVM+nqLMFK6Ahyvt6cHBRfPw9wvXL96GQSSNFNoWJjHg96NR9iMD0wv3eqKCkRERYMgdOPJ74lp4xMSwfHWPCbw3rWLMcETeVU8jU8C9XW1aGtvFeNQH9iP8T6zTxtfKcNTc37Q2NiAeQuXwFZc/dzpM0EHCcYpHZ576p5pa22VWASZOXlQoHdT9znwxJY31NdaxnHzeE5jMNeT1pSekWUBuSPgXXxCktOaw/nUmVPH0dHWgUULV2H77fc5rS5V8MQloKNSSRHgKTJQfKh74YxnAPwMQMbbZefMn64gg8EIKgavFuSjpaVJTmZdUa+76qBse7q7JTAeF/MQVmguOF3Cj6iLXm29N3pl/S6p08mVRAuF+Kw584VSbjCFR0TBFigfPXAry8tsAtl1i/viZHYdUrwpIBD0PiatXLvRAqJiBruzdVyxer1UVMXEJWBEoL9D++W1SxfPSY8Ieg9xIbhk+SqQ5opFISeF+/d8IoH2CLZnTXyHrQEyzN87ppBicbQb7GcwICo2Tm7PX79l++fAeof2oaqyQj6THR2ODd9DgKL+/r6buxnE+z8af+qafRIICg4G+1F62TH+8Ui5+m7cAPuUHmGsIgAeKSs3T76v6zZvg9HoP1JWh5/nO1hSVOg0cLyW5ib5/PKdrxwT9C7N4e1zV4G9QlFOZdzlSxcxY/Y8n1Acm2UZGxcPAumR+vpuoLGhXjzPXebL6uhlEuDckwYAvp+hoeGYPW8hcvJmiCkoVxSuaQz7zgAxfyEoqGtq9NxaBm6B49VUVYLzsoTEJEsfyn7UFvFcW1ur5zZKcebVEqATA58xMxFr5syJo3LXovkYJoy/BLizpiXLV7us3cQEev3l57Bs6TrcvfNRsPdSBI+Tgw7qoySgJDBFJDAgJi+10hvWHQ2mIjAyKsYdVbuszu7uLhQXXZNkCghAeESky+rW6XTIFsqL2poqUb/7AOhc0WAqPpfaAOWbM38RPnj7dVgDOZi/E6zKFby5o47ElFQQ9G/JitUWIBaCco1EOx98TChD5loA3yij1154FieOHkR3l20Fwp5PP7QpV1fEpXaHTCdTZ0hI6OfAeqs34L03XpayO3vy+GSKHZaXHq/09EpITJbxTIclUCecJoGmpgYJgEel2z0PPi7fu1lzFzitvtEKPu1kcLzBoHdvYM3GzRLwjrF/uVNiNN68+RoVcSePHsLd9z+CuIREb27KqLyvXLtBGjuuXb08ajp10XMl0NnRAT6rGVk5YKgKd3C6eNkqzJwzDxWlJZOOG+8O/h1ZZ3d3NwiO1y3WBEcO7JHjP+dZY9GR/XscyYYqS0nAIgECAVs/fwMDA4MA7r7zgx9h8213WtKrL0oCI0lAKY9Hkow6ryTggxIYcAOqhaYxBlQ8ykuLca3QGxYnE7vxrS0tcvtuQlIyqMzjlm9N0yZW2ARzaZoOrL+vrw/0MJ1gMR6fTdM0UFk+lAwGI2bOmT8MkG/+omXIP3dGgppZAz+UCEU/fOCjaZpFHtyqOhZxaznjlt11/8MwA/7d/9hTeODxp/HQk8/YpNXrNiEuPhEEA7Om82dODJOrtYytv3/2yQeYEp9b9yNAGJDYF+y472EJrNfR3iZl5ShgPU7+2adrmnP7mazsHDzztW/Y3K7si/czwBSAqJhYVFSUgeGHcOvD594MhJeangkC4BE0kR53fOfYH91K6rID3ymdzrHgeGdOHpPPqfndTRBjGgHvSCvXbIDJ3ySNFXq9XvY7LmusCytiuJn6ujoQdNQkngdNc+475sKmDauKzw9j8qemZcptzNzNMCyROuGREigtKcLJY4fB0CoLFi+Xsaw1zT3Pqk6nk/3BwEC/R8rKVUy1WYHjcT7FeZV5nmU+3n3/o7hz54PDKCg4ZFDfa+6D7TkeO7TfVU1U9Xi4BOpqqoc9RxfPnpbgdmawu41btstdawwPaCaO6e5qGudW//Mf/4y//v5/YM2629zEhqrWHgno7Emk0igJKAkoCUxGAowFSTAf6q4JKjWZsjwxb0tzM+hhwIlfQGCQjHHmrkGYC92Q0DBomgZut+3p6fZEkTmFJ03TQJAvenwPJQnKFxqKYCti7M5dH72HoVR4+ZJT+POUQvV6PwlQSI9VgnjZQ4xpuHjFamwQE05rorfRtBmzkJGTC27xLi8rwUh05dLFYbIeKntX/HaVhx3BwfxNJtATzAysx9AGkVHROLx/j0UWZ0851iPZkc8Z41gy3va+3Z+KPm5q9CU6vV56YnZ3dYKhK9rbWmU8+dbWZixcshzLV6/D9FlzwfeGHqlUmsDFH46n+3Z/LOOMpk8SHI9xDq3fu8b6OiQkp1goNj4BMXHxkiKjY8Dn2sXNdWl1MbFxcvzs7ekB2+6O++vSBovKuFsiJS0dKWkZuHb1CujJKk575/8pwnVpcZH08E1ISpFjTHhkpNtDw8UnJmPewqWiv6xCb2/PFLkTnzezpbkJnINTkU9wPI4RtihZvGupGZkYSpnZueB8ajTiHIIe5kOJIfOs+/HxfOdc+PNWqG/eJIHmpkbLXNJ8z68UXMSqtRsG0dLlqwaB3EULA7kntZNzmuLrhcjNnYkoH9+l7ElynwgvuolkUnmUBJQElATGKwGGcdDp9bD25BpvGZ6WfmBgAIxRRsWxwegvFXKaprmdTQKtMbRDe3srqisroBaCkLG36VllTT1CsV5dUY6hRKC5C8JKP5QYI8ztN9dNDPB5Irry/MXLMJRy8mZKr9S5CxeDoUNmzpkHW5QiFkwMi9HW0gKGXCgRE8VTxw7DFpnP0YOip7sLYxEVfCzTHuIuiKH31tm/rxZcQktLM2hI8/MzgHEhKYeWxkZUV5bDXD/5t+cWm/vRgIBAe5JPOA2V3+Tp4w/eAZWpEy7ISzN2tLfLe5YolKkpQrHGZ5zPPw0C7moSFRT0jGW/nimMNoxVPh5eeoVSlDtTzM/c9asFaG5ssBB3JuQJg5CZbAFkjac+b0lLg29EZBQa6upgEu9VUmqat7DuED7DwiOQM206OH8giF6VGBubRP/kkMJVIQ6TAGOXVol5XU9PF/i8pgklZEJSsjR4OKySCRYUJYxL2eIZamqol7uUJliMV2ajxzHH48ycaWOC47Gv8TMYMJRorOL4MiotWgqGCxpKicmp6OpoR1Nd9SBqaayzzJ84ZnS0tWEoVVvNQczjgj1Hhm3yypvlxUxz3UkHF/P9Kb52Ff5i/WlNVAyv37wN1rRAzN09tdmVYqyprqyUcY7p/OSpfCq+bkpAKY9vykH9dY4EVKlKAhYJcECgwuPq5Xy5GNc09ytZLcyN8wvDQvR03wTGaxKLbi40Q0JDx1mKc5ObAgKQKpQdRdevSoA059bmnaWnpGZg5pz5w6i3txf7d388jE4eOwQz2IT1saG+DnwmvFMKk+OaixEqY6nM2rxtB+645wHcduc9o9BObNgiJrWbbhNynyfDAzBEwCASC1Cz5/iMWXNB7+aRaMmKNdhy+93YuPUOrBdl2kP+/iYcO7zfoXT00D4c3v/ZmHT88AHQOMHnbs78hZghFO0mUyA+ePs1SVwUWD9bQ7831NeD4Ej0NuEzx50OVESPl5h3PHdep9cjNj5egsmNJ583pSVYi1mOfX03hGImGppeh6ycPPk8rxPPl1Es0tzZJiqzS4qu4fKlC1i7caswisXZxQ4VzuZnqUooCo4e3IdD+3ZL4vkVa9bDTEkpU0tpahagpmlgSI4TwqBFI8/c+YvMl6bMkf3JyjUbxHh2A5UVZagXiij28eC2sSkjBc9sKOecjHHf0tKEspIiJKemg8paT+PWzyOX744AABAASURBVM8P3KEw0D8gnqM+T2PP4fwMDPSDDiQ1VVXIyM7FrLkLHF6HdYFUOBtNJgyljOwcbN52J5YvXz6IVq1eI8cvzsu2bN+BTbfdMYwio2JGnQ8dPbgXtohzGY4fNsjmXNk6XVdXp3Wz1HcbEhgYGJDhEK3lRoeKi+dO4+zJo5I4F3zqS38Aa9ou5uA2ivPYUxfPn8GlCxfwj//nZ4iLS/RYPhVjNyWglMc35aD+KgkoCbhIAv6mAKSlZ8FgNLqoRsdXQ0+8YrGAZ4ymqJg4BAUHO74SVaLbJJCYlIKlNgD5wiOibAKfvPTsL0GvE7cx7MaKz505gcIrl/DVb35bblOlZ/Fo7GiaJj30Q8LCsXDpSgk0NhTY76Envoi77ntYUsGl8zZlbgb+eOW536C9vU16y7FMe2jRMtv1DuVjPL8ftuLZzPtIxzUbt+C9N1/BGy8/J4/HjxywiGz3Jx+M2t5Xn/8tOjraZXr2Q1TcT4SYVxZi55+Q4BB87ZvfQpZYHNuZxeuS1dXWytj8lGdrSwvueegx+XzOmrfAY9oyUXA8a9C7D95+HWvWW4HejeiR5DHNdgkjNAT/97//E3LzZmD6zDkuqdNTKyGIHvuv9MxsnD97UigBp3YcW0+4TyXF18CxgkBsS1asBkONeAJfQ3kIj4jEI088Ayq7abQaet3Xfnd3dwuD8FWpQPb0thmMRpgCA4cRjdijzXceePQLuO/hJ4YRd+2Z52LjPXI3lqfLy9380VHgnddeGjQn5HrjfnEvvvODH0nAuye++DV3s6nqn2IS0IHOf4qg5AAoGQA+LQO4/xMcFAx/f38cOrAHne03FSDu52p8HNTX1cot51QwJgglo9FoGF8BLkzN2JSZQtlTW1uN0uLrLqzZu6vSNE0Cv+huAcCYj2Hh4Zi/aNkwypsxBx+9++YwgAqCnPiy3Pd/9gl6e3qxfNU6NDU1CgVDH+z6CPlqmiZlTC+loUQDE+M3ktZtvA33PfrUMCII3dY7dkpvyY/eeUPK/sXf/gK2aO+uj6BpmoV4P4fWOdnf1jyT79EoLj4RBFq7/7EvgERAHQLrkB4Q52y113zu/seesgAaErBtKO184FFsv+u+MSk+IQkVZaV2UX19HZpbmvGPf/NdHNz3mV15xiq7urIC/f12Pi9wzCckJAQzZ+QNopjoSEt7lq5cI0HwKFPeHxoF+VzweXEMBxMrhcaR1158Vj7jOp0eK9ZugF7vN2phZ08el+nZB5ESkpJBwDsSFYP+JhP0er0knejnRi1sClxkiIaTx47gth33IE68G1NdJjrdzWcjOSUdS5avxvkzJ6esgdQTHv+C/AsICAiSu3AIdst+SQxonsDaMB40TYPezw8Ec8VU+AwAA/392Hr73WgQYyX72w/fed2rWq4TYwCfqZEoICgIQcEhw2jZ6nXD5mbmuYr5uOPeh4cBAxIskKEyKKuJ0LUrBV4lX3uYpaL4/bdeGzRu01lgx70PDgK6++af/ZUYoxItYHe8Z/aU76lp3nvrVQSaQvB3//jfgAYoAhwmAyfJUwf1URJQElAScJEEOKHkJIWAPH19rlUcTLaJ3D7EiSGPgUIJLq33AQHQNM/tRjVNA3kliBy9FUuUAnlSj4GfnwH0qrFFIaFhg8D4zMB8ly6cGwZmQVCLQi+d/DbU11raYzAawa2SEVHRwqDSDb4bkxLwrcyapoGyJkXFxEpgsqTk1EFHxp/NyMpGRlYOCOZnC2CGQGJMpxPvKGU+Gl27evlW7RM7aNrnPJPv0Yhb4hkzd2ibHPE7JT1TyIRyGZ1mz1uIFVahCkb7vnrdJumpSlnOW7hk1HwEk2MsRqYbjWbOmQc/g0HGgbbekunM750dbQgJDpZUVVkplGGt4plKsbQnOzdP/L75nMUlJEKn08Pdn9rqKhw7tB9pGVngM85nOlK8b0P5Yjrr55vvaUJyyuegd3EJEvCOwHfc6q4TyoKhZUzV3wwBUFdbg+kzZ8v7TwP3VJXF0HabxBwnQRjJ82bMlooxFeN0qISc+5terVcvX0Kw6LeiY2NBoyTnGs6t1TGlL1yyHOTVl72POzs65Nxn/ZbtYKzjzOxpSMvMEkY5PzlPGu8OH8dI3vGlcLzQ6fXQ6QcTY26PNW9JTc8YBgxIoEAC/3FMG40oU87xhhJ3fVqPd/Z83/3x+2LMb3G8cCZRYv75s/I5If97Pv0QudOmDwK5WynmaHnTZ4F4I2bKzM6Fu8NnTaLJw7JWV1VCr/PDtLzZw66pE54pAZ1nsqW4UhJQEvBlCWiahuCQUK8JXdF344ZUcjAWLmMCBgQGQtNo0vOOuxQaHg56mnESTw+rG6I93sG5d3DJiTU90a3B+MzfuXWTW/uGUlHhFQtImhn4gkeiDXtqqxlrraToOvRiAdHb04P0jGyw3e7g18/PTzzTAdIThopQmwAzi5Zi3qIloMKtxwboHkNsELSOCzyGKqD8RyOmm2BbXZbNLBd/U4CUz0jH5LR02JTZ4mWTPj/vltznCdmPSEIJPXPOfKnoJi+OpPikZMTEJwyjsPAICeJUXFyMK1eu4OrVq6irrYPR3ySptLjI5jtZW1PtsvtnXVGNWFSZ+wPzMx6fkCST8P2zBr2j8cMa9C4kLAx51qB3QvkkM6o/gyRQWV6G5qYm0AA2fdZc2bcNSqB+yN1ieUKxTkURlWVNCkTP6U+Fea5WV1std2jEifeeilinV+zACnLzZiIwMAiM0+zAYj2mKL4LYiGAVGGwXSDGTQJNUlFK4ykVfPXCIEUsCFcaXHR6PQKCwwaRf0CwW2VGpyEaiocSQ+KMOQcRcwnKcyiFibHc1pzO+hx3t1oDA7a3teJKQb7NMX60eR+vXTx3BpON0VxeWjKsboa78zf6gxRgMmHpitWwBrlbt3GrmOO69/456+Ghp/WZk8eRkZGLufMWO6saVa4TJKCUx04QqirSVyWg2uUICdALkFbTwOBgGPw8N+SDua30kO7o7JCgBeGRUfA2xbG5HZxshQqFQv6FM14Rm83Mt7cf6a1JJdlQIjDX/s8+xlA6eeywUGjVDCIuJN0tBypOrwuFNyfg9z38JLbfda/cOuduvkarn4pTbrXkPSBYzHDaifW3wPv8hQLx+OH9GErHDu3DkQN7JFGRRw/FkYg7EzghHo0nX7+maRq4iKbcRyMq6xhCYfg9GQ1s0b5rm7ftgC3gxDnzF6F/ADhx4oQ8dnZ14+LFC4Pv+ZEDOHHk4CAiiOFI99z6fOetWNSOuMd8568UXJSeUjeB+ozgOXN9BDM7dnAfzCCN9ULJZO09njxFQe/slb2maTAJA0v+hbNicR6CqQiOZ6+szOn4/nAOUV9XIxSCrZI4PzJfV0fHSIDA0jRYlZYUgQahGbPnyT7VMaW7tpTg4BA5Z+Z8x7U1O7c2tqenuxsJiclYsWbDoMpMAYHgnIPhvAqvXALHj7bW1kFpnPVDL9ZU4TEJsKaQiGhnVef0cg1GI4YCA/L33AWLMdbcYdO2OwcBA27YcjtKrhcOHu+HzPkIpHzUBjjgsUP7ZHirOmEQsIe6urrA99g67VWhuD578hisaaYwWJqB7h5/+quggc7pQvWQCm7c6MUbrzyPpUvX4q6dj3gIV4oNeySglMf2SEmlURJQEnCYBMxbtjmAVldVOKxcZxVEpVlTYwOSU9NhMBicVY0qd4pJgB67S1esxVAKD4/A73/5k0FEsCt3i4db6oxiIn/HzgeEYrva/vjG7mZ8lPo1TQNBhwiyRxC9R8XkfSgRvG/HvQ/JGMUFF88Pui9D7xPj03V4aSz3UcTkdZf8TSbwng6lsMgYRMQlQ6fTY8OW7Rh6r/n7yS/9Ab7w1W8MImBg1Ptufg7OnTnpMFl9+uG78BOKgDUbtljK5DlzXR++8wZWr9+MbTvukUQPLktC9cW2BKzOsi/jFmF6RlqdVl/HkACNoOmZWTguDCyktlbP2gY+BvtecZmhrmiAW756LeYIJZnOi0PMcFydKZTfFaUlDgtr5Qk3sbKsFNNnzcGyVWttsmMwGpGUmibxIIh7QQO0zYTqpNMkwHmAKTDQAg4YGBSEO+550Oa4z7Gf9MhTXxoGCnjfw0/g7vsfwf7dn9g1D+AYXXi5APQ653czMSzSd37wj7Cm2fMWOK39qmAlAWdJQCmPnSVZVa6SgJLAiBLQNA300IuMihGWVs+zijN2a2VFObiNmaEqYmLjoWnaiO3xlguMf8w4Y5fzz6O+rtZb2B7Ep6/80DRNKLF0wygsLALzh4DyMcSLLVCR1174nfT+ghM/3d1deOvVF5CalonsaTOkJyTfDydW6dqixX3QNE3eBz8/P6GwG0z+pgCER0ZKWrtpBPA+oVwmeB89jQiUY+temc9RCQ/1cboENE2TfbamfX7ktlEaYrbddS+4sLd1vzVNJ5UcfMbNRIWZGfzHfHzw8S+CC01r6u/rGwR2Y77nQ48Xzp0esf1mcLwc8a7RM+elZ39lKTMhIUmB3o0oOfsvhISGIjIyGj//yX+JPm068mbMtj/zFE9JRWZySrowWNwriaGMaqorp7hUHNN8eiqeOn4EqekZYEx8nTBy6bxYcUypkH/SwEA/f3o90du4+Foh1mzcipy8mWDbRmqUpmlguJE1G7dIrAzzOMAdSiPlUeedKwG9Xj9sjmc9DzAYjHInytBdU8GhYbjtzp0wj/+2jox7zZCApE233Y61wvAbG5dgAbubIxTFdECyptGeH+dKwr2ll5UW43/+45/xve//G9asu829zKjaxy0BdymPx82oyqAkoCTgOxIQcyo5mWpubpJejJ7Ust7eHnDLoNEoJhEhIQgMDga9pT2Jx4nywokTFZH0yKurrYZa9E1Uks7L52cYDsoXFh5hE4yPoRYO799jAdwg6IaZaqqrJsUkQzSwrEN7d0sQqdSMTDGpDkZvb++kyvW2zJqmicWGQVL0SOB96Zkydi/BAx0B3sfwIN4mJ0/nlzGBKdecvBlgSAeGLLDF88DAAGjYtKYQsXAcCgqUmJwiFDzJg4gxHIeC/9A7beacebCm1uZmm+8s37d9uz5GadE1FF7OB+MaJ4h6zBTLOM5x8RL4ToHe2bp79p2rqqzA4YN7wd0ffBaCxThvX06VihIgiF6ceBZJ2dOmy10oVZXlvKRoAhIg2CVD1FSUlYr+JAmR0THw9zdNoCTPzBKfmIx5C5eK+WYVent7PJNJO7hijGPGvV26aq0c74PE2mCsbFw7REXHIi0zG3TciBJziNPCQFBRVjJWVnXdDRLQNA06vX4Yce3E8TcpOVXOh3nk+FFeUgzuSCNxF8a9Dz4G0qKlK8H7zr4yK2caSJxHQH1w+dJFnD99Go899jWsWLURUVExSipeJgGdl/Gr2FUSUBLwCQloEjCP8dw44AYFh3hEq3p6utHW1iaVB1SyhgulXUBAoEfw5igmNE0Tk5oYaJoGAnnU19U4qmhVjpPW8GKJAAAQAElEQVQkQEUXPX+HUqJQLPEeDgXj4++rBReHgXMQ+IMgXGOxyW2WXNBq0NDX348ZQvkVHhE5VrYpe52eK/RQZj82e95CMITAMFq0FASPswe8r6zENnAb75+ZGE7HfQL3rpqLr19DVUW5NH7MmrsANNBMtgVULjPeqzVRSTLsvi9eNux5YN5Txw7DmjgW3hDjz4WzpySoH0GmFOjdZO/S8PwNdbXgjqKOjg7MmjtfzkOGp1Jn7JUADSbx8Ynou9EHeiHT+GJvXpUOcgcYdxv09w+A40iqMET6kuKY95iGLhoZmhrqZd/Gc95GVBxDzJl5f26C440PxIyGZ4K+zVu4BFxn0JhZUV7qbWKY8vyWC6W/eQ528dxp3OjthcHPT1JERBQYZooUn5A45WU1kgAYy71cGMoee/JrCA9X64qR5OTJ55Xy2JPvjuJNScCZEvCAsvVi0CW4hCcoaLlFmIrjrs5O0MJsMBrBySJ89BMTF4+BgX7QG89Hm+jzzdLr/ZCbNxMz58wfRhWlpcPA+AjOl3/+DKxBPMzfCcbVLxTFjQ11KMi/ACqL73nwMblN3hPeT2+/mWblMoF0bAO93G0F3uePocB9/G0N3ldSdM3mfTTfT26N5f30drk5gv8TRw6A20O56HdEeeMpg8ZRerpak8HghzShJEpJS0dMbByoWFizYTNuv+s+EEiQvNLTPzombjxVqbRjSKCtrRWlJcUYEP3c6nWbhLJOYRiMITK7LmfmTENaRha4k6mttRU0qNiVcQonYt9MA1FVRRnokTh73gJwV4SmaT4pFSrGqUQeEEpyb3s+RgPHG8/NotGS826OQ1xnFFw4B+KpjKcMlda1EuB9Ms+peLx66SLOnDgq6dzpEzexE576Mh4VtPX2uwYx5x9gkqCsFeVl8Lgde4M4dd2PxoYG6HV6pKZmuK5SVZPDJaCUxw4XqSpQSUBJwF4JRERGyZitp08eszeL09LV1dZKKzIVx06rRBWsJOAiCXAhunTF2mGAfM1NjXj2Fz8ZRgTjYnzj11/8PeYtWAx6yTQ1NbiIW1WNpumkEiE0LByLlq3CY1/86jB66IlnJHAfAfzyz58ddg+t7+trL/wWnR3tSrBulsBpsdC0vi/8npKajn/7n1/gn/79/+GpL39d3ufI6Fj09vVh5wOPwt/fhGOH9qPwyiU3c+9b1R89uA9h4eFYuXajTzTMkxqRnJqGFWs24Oyp4zIuvifx5om80JP15LFDSM/KkaEqPJFHR/JEY/TDT34J3d3doKHakWU7u6yKslJMnz13RHC88dYfE5eADVu3yx2A77356nizq/QulEBB/vlB86ycadPxZ3/1t5L+9C9+II2/I7GTnZMHhjH7Pz/8K9TWTC6M3Eh1eNv5t19/EYGmEPzon3/ubawrfq0koLP6rr4qCSgJKAm4VAKapmFA1Mj4wilpmTAYjOKX6/53d3fJLazcxsoFe1hEJDTNNz0/bElVAhZGRePE0UNgLDdbadQ5p0rAaYVrmgZ6MA6lhMQU0PNlKAUHh+C1F34nFnbNeP+t1/CL//efeO7XP8Pzv/nfSRPDMEB97JPArfum1/tBP4T8TSYJ3EcAv/Wbt+GBx74wjO66/2Fsu3Mnlq1cK+/jaPdv76cfwZc/He3teP3FZ+UCjt75zmzrZ598YPM9SUpOwT/+2//F3/zoXyXAHu9ZVEwczp87i8uXL8nxj/dZ026OO3q9HhBfV63bBHroUPkM9ZmUBPgc0DjGZyBv5hzZL06qQJV5mAQ0TUNoaBjofcfwFSePHUbRtavD0k31E6UlRbgpmytYsGS5NBhqmnjhfVwwmqZB9m2yx4NXfMzgeGs3ERxvhsP6DU3TRFl6MJTHwqXLLePGVTEeQH3cKoH62hrL/eDcic/AN771HZhp1pz5oBe9mTRt5HeXjgCJSckyVMvAAFe6bm2aR1R+c9eBJtb6Bo/gRzExMQko5fHE5DYkl/qpJKAkMFEJBJgC4O/vD8YAYyywiZYz3nz0/GhpbpaAeEEhIQgICppyA5rBaJQxHwkYVHytEC0tzVAf35aAVEAKIwk9gUiMt1hdWYHKijJw0Z+bNwM0qvT13UBKaoZDiIsigoG5gs54wC4GZz1BmqaJhYtBUlRMLBjzeiilpGUgPStbUC4I3pY3YzaGUkZWDhg/W9O0EYHbzPfKW8Pa8Fk+emgfUjOykJqeKZQ0oQ67LXzGzPIxH7NzcnHHXfdi3catg+RNLzM/YRT1NwUiPjFJ3jOD0Sj72tbWVoy0qIyMikZm9jQEB4dKb06GVYL6jFsCDN9C77GcaTPkc0Aj2bgLURnskgDDkMXExSN72nRMF0r6kNBQEHiVIRrsKsDHE1FxPNDfj4SkFNEXJMvQUFRC+XizBzVvIRXmIWHCSN006Lwn/uBz29HRLj2Eg4KCR2Bx4qcDRZmcY3F8jk9IQrEwthRcPDfxAlXOcUuA4y/nCeZxnMB3y4Xh3Uxz5y8E50tmIhaOvZXw3fb3N9mb3KfT9fX14YN3XseCBStw2/adPt3WqdA4pTyeCndZtVFJwIMlQDRiLjqKr1+FvxhoDUaj07nt7OxAR0cHNJ0OBMWjEs3ognqd3rAJVMB2R8fGoae3WyoPW5o9f1I/gWaqLEMkwIURwfPa21rRe6MHfTduQKfXIy0jEwRBIgJyeEQEZsyaM2ky6P3QKp4rVxDbZAY0ceaRi4ze3t4hUnX/T7lgEQY5GoRmjwXel5mNnu6uYdTd1Ym2lhYQlI9e42PJsbW1xf0NH8JBU1MDLudfAJVY9AAacnnwz1F+EWxvaPsx0I+I8AgEBgRYZJedOx2Ll63CoqUrYA2aRwVBeXkZqqoqwXdulKrkJYPRKJT+s0Glp8FoRLpQ9Pf19QvFQqEKQyIlZP+fwMAgcav6UV5agplz5iEkxHEGBPu5mHopOX7MmD1XGqj0ou9nn+xKxwBPkzgNPzTQsq9lqDaOsQlJydC0kb0WPa0NjuInN28mAoOCwHjPjirTGeXweb0h5kTsN5yJ+UBZcLwgkJ5JjNvcBXntSoEzmqTKvCWBitFA7yIjLaB3BL7juH4rmzpMQgL9Qnl85OB+5ObOxJKlayZRksrqCRLQcehSBCgZKBn4+jMAD/7oNB2MRn/pBeznZ5gQp/Zm6u3pQUtzM/jS07uLCmRM8Q9DGySnpqO9vRVVFeWgcn2Ki8Rnm0/wF4IaUTFYUnxdetXMnD1PKI2zLG3OypkGg9EogfOamxrtUnpZMtv4Ml0ooAlQ5QpKTknFkQN7nE7HDx9AdWU56mprnE49Pd02pDrxU/5ikRoUHIKU9Azcduc9w+mOnRbwPvbLxw/vHwbgNwi877pngfd1tLeju6sL7N/Zt40lqf7+PqmstXUvCy/nI//caZw7fdwigxWr1uFLf/jHeOwLX7bIrqu7G5cuXQQVxWPVN9p1Kio2br0dJUXXcL3wMuLiE7B81VoUF11HdVUVukS7Rsuvrt2UAI3SJpMJfM5pHNY07eYF9ddlEiB+xLyFi1FbWy3mXE3o7e1xWd2eUFGP6BNonG1pbgK9jjnH4o4RT+DNnTwEBQcjIDAQnIu4k4+R6qayv7urW/K4VYyFYcJQOFJaR50nUOqMOcLAFRomd5qYxyIVTm7yEh4KendFjNODQO82b5OAd49K0Lu7J1+hVQkGoxFxCYlobKgHvditLk2Zr5y/VlVWIDklHaGh4Vx6O5w4uiuCy+Sqg/ooCSgJKAm4WQJc6HFLL7cD11RVOI0bblGqKC+DKSAAXFA6rSIvLTgpJQ39A/3IP3/GS1ug2B5LAvS6OHJwD86cPIrps2aDnlC28qRlZMkt9h+8+wY6O7wHeC02LgF37nzA6bRmw2YQ7IYAaM4mev/aukfOOkeDGrec02N38fJVEtDtsSEAftbgfReFcnU0GTCWdldnh7PYHVYun+3CKwXY+eBjsq8flmDIifa2drzy3K8HAeOY23PHXfdIcLvv//2/WOTQ3tmJkyeOobDQNTFdg4JDcI9oC5+DQgWiN+Tu2f6ZmpqOC+K5PH/mFO6850FpnLadUp11pgRChDLs9rvuQ21NtTC2VY5Wlc9do3H2+JGDuHb1CpasWA3KwucaOYEGcYcGDdblpcXgnHwCRTg1CxW3nBdtF8+tpmlOrcu6cK5JON4uXbnWMhZduZRvnUR9n4AEGLbIPJ7zSG/iwaB38RMo1b4siUkp+KM/+y7eeOUFnDt9wr5MPpaKhrP//Oe/ww//7v9iw8btPta6qdkcpTyemvddtVpJwOMkoGkaBvr7ERkdKxRa0Q7nj3Fcy8RkNTI6GtxKrGmumxQ6vDFOKlDTKJMB2LO92kksqGKdKIGrl/NBrxrGHZy7YDFMpgBoGu/58Eo1TZNeyQsWL8eBvbtRVVk+PNGwM+4/oWkaCMzjbAoICATj2952x91wNl06f24QiAuBXJxB58+cxOcf8VwIWdJzV6/3g34I+ZtMCI+MlLR+y3YQCG4ofQ7et0Yq2kfjed8ux4D37fnkQwAaVhFwTq/H0A+9kgmiZ83Lnk/ex7e+830JbPfNP/vOoLZ09/RKcLvS0hLob8mAZbKPdKXig8/z6vWbodfpoUD0eAdGpzdeeR694t4tXbkGehvPwei51VVHSoDyX75qncSUIFjcxXNnfH6OUZB/AQEBAaAycPa8BfDz83OkSL26LI4pNFDCA0HEKsvLZMx6Kvv53LpS0JqmgbKJjomVY9D6zbehtOgajh7aD/WxXwL1dTWD5kvcAWAGvONx1tz58n3kO0nSNDHXsb/4caXUNE3W1dd3Q/R5UxM0b6B/QKw7bgg5GMTzrR+X/FRiz5SAUh575n1xL1eqdiUBN0hAjLEIj4hCc1MD6mqrHcZBS3MzaqqrwCPBDkxC6ePqSaHDGuOCgkJCw6WHzOVLF9Dj4O3yLmBfVWFDAn19fSi8UiCVKFyYcBsmvUq5ULGR3HLKYDBKBXJ8YjLoRcV4fJaLU/wLZUdZxsbFw9mUlJKK1LQMp1N9bS12ffiuXbT7o/ew99OPJJ09eQyXLpwdRlcuXcS1q5dxrfAK6GVWUVYKErcr582cA1JGVq4EMoNQ+I5Vd9G14Z6+3R1taKmvtlBocAASExNlyIruri7s3/3JoPacPHZIKP234I677sMKodAiDwT4IqAdge3CxBhkDULYJwyaBBLt6HCd5zRG+DAMR2bONCsQvRsjpJy6p3nPTx47gsDAYCSnpQtDdNTUFYYHtZyenASdYgijFHFfrl0tQKcHvFOOFhEVVTTSBgeHgFgS4RGRcj7l6Hq8vbyExGTMW7RUzM0r4QnhTHp7e1FdWSHGpNnInT5LrEUi3SZig9Eod31l5U5HUkqaWLs04pirFMhua/XEK6YR9+jBfZZx/tKFc6Cxykxz5y8C+x4zqdj3E5f1eHNeFnPAqwWX8L3v/ytiYp3n4T1evlT6yUlAN7nsKreSgJKAkoCjiaJ7PwAAEABJREFUJKAhOCQETY2NqK+rnXShnFAwtis9jqk8o7InLDxCKtAmXbgPF0AADyoWO9rb5GTaFxd4Pnz7BjWtrbUFFeWlqKook8BekVEx4DswKNEYP2hoScvIlF4D1VUVoPJvjCzqsoMlkJKaLoHfCP7mTAoNC5MgeYyH7Qjq7GiXBqgBoYAliFZ2bh5IScmpMIoFMslgMIBGira2Vpw6fmRUOnvyOC6cPTWIykuL0N7SaKH4uFj09fbINFcKLooxJRiRkZGyPiqtNaGkptf9omUrsGDJcswXCgwqkOvEmFNeXgZPAf9Ly8gCxzCGqrB+nKh0iYqJEcagy+jrs608tk4/lb7zGaKRi4bo7Gl5wqiTMJWa7/FtZezPGbPmInvadHD3V1NjA9rFPMPjGbeDwZbmJjHOloPxnbkrIS4hQSmNR5FbVHQMsoVytKmhQXoljpLU6ZfoJEGjU0JSCmbNXQAahZ1eqR0VcD2UmZMrlW5UbHPsU3gkNwVXIUHvbs4FLp47jb4bN+Q8gnOJyMhorFm/2ULZYt5xM5d7/mqahozMHDB0z3VhSHcPF66v9erlS6JPrEBO9iw89sTXEB4e6XomVI1OkYDOKaWqQpUElASUBCYhAb3eTwJ2TbQITt7pAdLU1AhuryZwCwEpJlqeG/K5tUpTQABS0jNRWVmGuroaoXh0LGCXWxs3RSon0EptTRWKr11FhVAgZ2TngMrBiTbfAqJ36QKaxXvFd2yiZal8nimBNPHOr163Cc6mhMQkHDmwV9KZk8fAcBmV4hmNiIySnqIjHetqq2Uec14ey0uLpTD5PLa0tKC5uRn0dj5++IBQsBbgoce+gGf+4I9x/6NP4bY7d2Lluo0oKSlGwaV81NfXybye+GfRspVgm84IhflQ/oxGf2EECkeraO+N3l6oD0ClChUspLUbt4KGMiUXz5RAYGAQVq7ZgBvC+NHUUC/BLT2TU/u44rNXW1MtQfGoEJ8xe55UjtuXe+qmYsgAKpEH+gfQ19fnFkEwjFe3BRzvbtGvRriFj5EqZZxsKj8zc6aBY1pFWSkYk7mttXWkLD55vquzU7abbSddKcjHmRPHJJ07dQIM8fHoU18Caevtd3mUDBiiZdXajeDOqSMH93kUb85kZt9nn8BkDMLXv/mXzqzGF8v2+DYp5bHH3yLFoJLA1JMAlVzxCckTbji9jUuFgiAqJhYMVaFp2oTLmqoZ6amdnTsdtdWVKC66NlXF4LXtZsiAGzduSKCeBYuXwd/fNOm20BsyMTkF3gaiN+mGqwIcKoH4hCSHARrmTpsheevq6sKuXbvw/vvvIygsUoLb3bHzARQUXJLgdlWVFTKdL/xJScvA5m07sHfXx6Cnoy+0abJtKLh4HtyxpMDxJitJ1+WnQsVgNIJhbVxXq+Nr4jZ57thavnoduKuBcyfA8fX4WokM6fHwk19Cd3c36LntjvZREUk+XA2ON562BgWHYPqs2XJMO3JgjwTT43E8ZXh72sv5F2S7CXhHyhbKdAvo3Xd+IL2zPbWNmqbJMCT0JPdUHhVfSgLjkYBSHo9HWiqtkoCSgNMlQK8zbmU8d2ZiyLTcdtzU2CgHa6PR4HR+fbkCTdNATJOBgX5fbqZPtY0K4zOnjkkgs+SUNHAhS3JEIzVNkzGQF3gZiN6E264yOkUCmqaB4VAmSyePHZbexbj1oafu6g2bRZ/Vj4N7d8s6BkQHxvM83krm9QdN0xASGood9zyIsuJi0NPa6xs1iQakpKaBCiBx4+U9n0RRKqsLJcBxaebseUhNS8dFLwTRozckQ+2kpmcgPjHJoWOtC2+D26rSNO3W++oeIDEzOJ43gGpqmk7Iyg+bt+/Altt3gJ8P33mDB58kGgKtQW27uzpBsDszMbwIPdfNpGme7SCkaeSP5JO3a1Cj6M3/y5/+GJs27cDTz/zRoGvqh29IQCmPfeM+qlaMIgF1ybskwBiYfTf6wIl5bFwCODkYqwVUDDTU14HAeN1dXaClnqEXOOEaK6+6ProEGP+N8i0pVt7Ho0vKvVc52b508ZxQpl1CeHgEIqOiwXfA0VwZDENA9EqKHF2FKk9JYFQJMEblCaE4Nvr7IzwqFjpDADQ/f0As0MqKi8RBg7+/CQf27ALjHMMHP3q9HxhDNnf6THDMY3xBH2zmqE3i3CApORXnzpyCXqcHwwWMmkFd9DgJcGcYPelThAKZIHrcMdPU2OBxfFozVFtdBfJZXlYilcaR0THwF/2NdRr13X4JLFyyQhjDwlzmfexJ4Hj2S+lmSoKOZWTngrvA9Hq9BIlrbWm+edGL/3KNcfSQNejd2cGgdwsWwwx4x2NISKhdrVWJXC8BhqEpFfOw6Og4pKSku54BVaPTJaBzeg2qAiUBJQElgXFKwGg0wl8oBgiAQ6+x0bL33biBFjF56u3pkXHTDEYjgkNCoD6OkUBoeDj8TSYxsW9GZUUZ6NnqmJJVKY6SQGNDHZqbCDzTi4H+fhBUi3ElHVX+0HK4aElTIHpDxaJ+u0AC7W1tIOgM44wmCsVhtDAwan5GoTw2ytoLrxQI5bEO6ZnZ6Ohow6ULZyV4HhU+MoEX/WGs/vCICDC+Y1+fbXC8TKFIYBiQzo4OlBRdk2OgFzXRHlZHTMN4z2xzTVUVIoSxjPd8xMTqgsdKIEwYO80gegGBgehob4enKpBppOXOOCq7aLxITc8Qc1WTx8rWGxjLzZsBzlfYtzub356ebmls8zRwvPG0OyAgEEmpaWDfz+eRIR0aG+rHU4RHpK0QxheCAJIuEvSu94YF9I47UD0J9M4RAuP9MpkCcF4YOx1RnieWQUPG8aMHsXrNZqSlZXkii4onB0hAKY8dIERVhJKAkoBjJcAFhMFoBMGC+vr6QWWVrRr6+vrQ0dkhFxphYpHNxXZIaJitpOrcJCQQJhZ33BZcVHjFoqQcX3EqtTMkwAUsF7Lcfqn38wO3AE+bMQsG401FmjPqtC5TgugZjLh86YJ8B8cy9FjnVd+VBMYrASqMCf54vfAq5i9aCi4wh5bh52cAwSJNAQFYsWYD8s+fxfEjB0HPXHfF1RzKo72/c/Nmggryfbs/HtWDmoq3zOxpKLxcgMb6OlCpam8d3pquVxiLq6oqsOvj96USRSmOvfVO3uSbykOC6K1ev1kCu1Ip1tHRLi4OCHL/f45tVG5WVZRLL9lZ8xYgRyg9NU0tox1xd7hbkPP+HqHcdUR5I5VBw0R3dxe23nG3x4HjjcSzrfMBQoGcnJYOxtkuEUZDGlTraqrlPMxWek85x7GJfJKuEvTu5DGxzjsGCXq36TYJePfoU1/Cbbff7SksO4yP5avWgjst3nv7NYeV6WkFVVdV4sVnf40vf/XPsHDRCk9jT/HjIAnowBAs9pJKByUvQMkA8EoZwPs+mu4m0AAnlra4p5WTHirJqekw+pugaeykbKVU5yYrgaDgYGSLxVL+hbOor62dbHEqvwMkwNhip08cRWR0NFJS0x1Q4viLSMvIQkJyKj589010ysX++MtQOZQE7JEAQdG4UN6w9fYRvf2iY2Jw/epl7PnkQwQFBeP+R57EY09/FVT+8Jw99XhjGm7737TtTuwViuapAKLHXTAnjhzC3fc9IsN3eOM9UzzblgDjmaZnZuHCmVPo7+u3ncjFZ2m4OnnsEGikYHxjF1fv/uqczMHiZSul8bu8tBQY8AyDgZObPOnijUZ/JKWk4a77H0Z9XQ2e/eVP8P6br066XGcWUHeLT/JKg+e3//JvQfrWd36AmLh4Z1atyna1BLgcVwT4oAx0UB8lASUBJQEPlAAnRvEJiTh/5qSMZTyUxfq6WjB2GWOAaRp756Ep1G9HS0DTNAz0D4D/HF22Ks9+CVSWl+LY4f04e+oEcvOmy/jGmuaed0DTNEQJ5fWCJctxYO9uVFWW298QldKlEvDmyo4dPgDqFOYtWgYCbVm3paaqUiiLP0BPdzcgnkd65FNZDPHR6fVy58qc+QuRJhRSb77yvPRMFpd86r+maQiRIHoPgXGffRlEj9u0Of5v23GPDKmkae7p+3zqAfKgxmiaBjoELFmxGmdPn0Bba6tbuWsQc016di5YvAwhYWGii1HPm6NvCPt0TadzquKYfUZYeCRuu2Onz9xDTdPEeKjH4mWrcPvO+5GSnoHnf/NzuQMFHvDhWPzB268Lnv5X0pkTx/CNb/2lpNlzF4A75sykaeq98oBbNmEWThw9hFPHjuGFV3YhJSVjwuWojJ4vAdFTez6TikMlASUBiwSmzBdOJv39TaB3sSkgACGhYUJZ3CMVyQTGoyACg4NB0CR+V+R8CfCeJCSnoLmxQd4H59eoahgqAYL0cDtvXHwi4hISEB4RJePEDU3nyt8Gg1EokGMQn5iMkuLrKFUgeq4Uv8/WxTiOhw/sBYn9fKLoe8LCw4e1l9uQqRgwK4yHJRAnOH7QSz45NQ2H9n0mgYaKrl0VVzz7P72xFgrDzLFD+0FQ2NG41ZtB9PJmyrieDNUxWnpvvFaQf0EYEQaQM20GCKjLMckb26F4Hl0CjA2akJSM6TPnoL6+1i3b8TmOXbl0Ec0tzRJHIDwyCn5+fqMzrq5OWALEapi3cAm49b23t2fC5djKyPEhPiEJs+ct8EkP1/CISAmil5U9DTExsTh5/AgYU9iWLJx97tKFc3J83fXhu9jNsEJZOVi+ap2kRUtXgIB3pBBh7HQ2L55WPvs0eou//Nxv0NzUOF72PDp9c3MTGBps/oJl4Jrdo5lVzE1KAkp5PCnxqcxKAkoCzpZAYFAw+m70SSUyPVD6+m6gr68PAYFBCAgIdHb1qnwrCWiaJpWE9BBpbKhDfV2N1VX11ZkSoGKMi6r2tlYEB4eA29STklM9ZjGr1+vF4iVT8GMQi78KMDatM+WhyvZtCTQIhRENJYyBSWLs3yixKB6p1YyZetc99wslTxKMRn9paKSHqjXAZ1h4BGbOni+Vjz09PWCs8NKi6yMV6RHnqRRgbNVLF8/JMdAepjJzpoGKkk4fAtFj/xIplHeMOUsAV4YPsEcWnpdGcWSvBOg8kDdzNiKEgZSxannvGSuV3oz2ljGRdAwHxR003MnAuoKCgkClj6Ypz8iJyNPePFHRMcjOzUNjQz2s+21789tKx7UClXQRkdHImzEbqemZ8NUPxz0aG+cuXAyDwSCN+BVlpU5vbkN9HQh6ZyYqEOlQQDIajKDx0wx+N18YB5zOkAdXwH6EY9eeXR+hTczlPZjVcbFGQ7Wf3oB1G7aNK59K7J0SUMpj77xvimslAbsl0NhYj+KiQrvTe1JCTdPklvzqqgrQS4wTwZi4BMQlJCrLphtvVExcPLiYp2cOlZlUbLqRHddX7cIaqeRqa22RiqOykutCeR+N2PgEF3Iwvqo+B9G7iKamRhlrdnwlqNRTXQJtra0ovn4NreK5J+gdyRY4nrWcwiMi8MMf/RtmCGUT47MTNO+zT26FsrBKaBbM1CMAABAASURBVAoIwIYt23HbnTvlGHLx/Bnp0etrfVj2tOlgTElfANHjWGMyBYDe5xERkcJoHGR1R9VXX5fA3AWLJIgeFbo1NVUyjAXngs5oNxXHVH6Vl5aAuxQIjMcQGs6oS5U5XAL07I6OiQPDo032HjN/d1eXBBtdtmqNDOkwvEbfOuNnMCBGrJHWbNgi44UX5J8HDS4kRynk+Y6wPDMVXy+UoHdnboHf5Yixh6B3pEeefMYmsK1vSd3+1hCHIVoYSezP4R0p9+/5FCZjIL7+zb/0DoYVl5OSwJRWHk9KciqzkoCXSOCdt17Cn/3J017C7chs0vOMiwi1TXVkGbnySqSYAFGhc+zIAXR1drqy6ilVV0VZCY4c3IvTJ49Kzxl60Hi6ABgegB4WH777hgLR8/Sb5YH88XknZNLCJSucyt28hYuFgjUXr73wO5+Mg8zdCb4AohcSGiaMZjH4yX/9C7Jy8zBj9lynPheqcM+TAEH07rrvIbn1/cypY0KB3OIUJgkGfO3qFSxevkqGSnNKJarQESXAOeXDQuHIUERU4o+Y0I4LrS3NINDho1/4iug/YgflmAo/lq5cI51vCE737C9/KoyktQ5pNt+RZ3/5EwnQx2OPUNAT9M5Mc+YtdEg9qhAlASUBz5SAUh575n1RXCkJTEoCtAz/yTcex847V2D37nexfsv2SZXnrszcMlhTXQmTyYSOjnacP3vaXayoeodIQNM0BAWHSOULt1TX1zlmYjqkmin98+rlfPBd5ra/eQsWg16Tmub5W2c1TROLtRgsWLxcgehN6Sd4fI2nEerjD94BPf24fXkMQ+GohQeYAoTyJxRvvvwcKstLbabVNB1S0jKw8bY78N4br+D5X/+v3H4LH/lomiZkEIYd9z6E0uIiXLt62etaFhMbh462Nrz6wrMg0FV8YjI0zfP7QK8TtIczrGkadDo9QsPCxXNwN2prqsG5IRz0Kci/AAI+cbfD7HkL4KfXO6hkVcy4JCDus94Bsud8NIzgeHfeA3oza9rU6zN0Oh3oBbzzwcewat1G7N/9CQovXxrX7WBirsM+ePs1OT5yjDx9/Ai++Wd/ZSHu5NH7+cFMmjb1ZE05TUXi+uQXP/kvbNx4J774pT+eiiKYkm1WyuMpedtVo31ZAqWl1/G33/9TtHe3Izw6EtFxcYiO9VSr+8h3ore3Fw1CIcm4dwEBgbgZ99g53iYjc6GujCYBvZjkMyZ1e1urjDE6Wlp1zX4JcLtl4ZUCGRokOiYWYeERctHMxYD9pbg3pcFglApkeiCXFF2Xyiv3cqRq91QJlJUUSVC8M6ePIyExCfGC2K9Mhl+dXi+UBgYZf7urq2vEokwBAUhOSQNjq+bNmoPmpiacO3VixPTuuEAeV6/fjLLSYhnOYzw8sI+Oi0/EtOmzvBJE73L+RTCeYnpWNhKSUuDv7z+e5qu0PiYBKgJjYuORmzcDHCcZymIyTWRcYxppiSOQlJIqQ6LR011YKCZTrMo7SQksWrJCGr7YH4+3KCqOOYbMnrcQND6NN78vpec4SmMs4+bT8Mbwf3T2GKuNly6c/Rz07qP3kJmVixWr10tatGwlGLfXTFHRMWMVp65bSYC7Nu+672EQuPd64RWrK971lQa81156Dhs23IGNm+4Q86j0cTZAJfdWCSjlsbfeOcW3ksAQCRw/egCvvPRrvP3mizh56pAEr5q/aKn04hqS1ON/Ms4rAVL6Bwakd6vBaIRREBeO3IrW39/n8W2YKgxqmobwyCh0tLdJpN2p0m5ntLOttUUCzVVVlKGnu0tuOQwTimNn1OWKMqm4Sk3PhJ9BKPGqK2TbXFGvqsN7JEBgRS5CCIonuntk5eTJPt8RLdCJvolKoXKhdK2trhqxSIPRCG6L53hJZUNDQx2Ggu2NmNkFF4xGf1ARwhiTNeI9mkiVmdm5QjGWhE4vAtEjoCGfD/Yf02fOkca0ibRd5XGiBNxUNEMjxQujCJ0K+F7QO3K8rPBdqK2tRn//gHg3EiSYmlKEjVeKzklPZWdgYJCcV9pbA40JzU2NYGivvOmzxf3MsDerT6fjPIzzyOkzZ0tHhLrqarnDhgB3XZ0dsu3DQe+aYTAYJRnF+MPdb6vXbwJp/hQHvZMCm8Sf0NAwrBSK+Avnz6CqsmISJbk3K9+1g3t3Y/OWHcjKznMvM6p2l0pAp4nqFAFKBkoG3vgMcOAvuHQOpOd+/zP84z/8Bd566wVsuf0uabWHF34I6tDR0Q7GPONCnp4mbEZAYCCCQ0LR1NAgY+z29ykFMuXibqI3LIFl2oXymF5AnUI54W6evLH+rs5O1NZUofj6ValkzcjKkd7GrmiLs+tQIHrOlrD3ld/f349msdCnV6l/QAAIirdo6QoYjEaHNUan1yMqJlZ6EtOT356CqbTgu3f6xFHptUzFVIcYj+zJ6+lpuIWZSuTCywVorK/Djd5ej2TZ/GzQSy46Jg5z5i+C+igJDJVAZs406SQhQfTaWmHvDijGwWVaGomaGhvAGNr00BxavvrtXgkwLBrn/TQsjsUJFcdcM9DxZKqA440lE/N1hhbgOEYZ0VtYp9fhg7dfl1RcdE0C6pUMBb3LzQMB70gK9M4sSXU0S6BN9rdtyJ02E/7+JqVDE4LxRh3SRHlWnsfihvvIf9WMKSiBS/nncPvWRZLau1rx2NNfxW137vRqSTQ21KPvxg2b283oeZyQlIy62hpQWenVDfUx5pNS0kCP8PwLZ3ysZa5pzpWCi6DhZMny1Vi4eBn8TSbXVOyiWugpxnf3Joheh4tqVdV4qgS6Ojvw4Xtvgp7pOdNmeBSbjINMA+w7r70kQYHOnz7pUfxNhhm2zdNB9LiL5eP335ZKYyr2JtNelde3JcAt+ctXrcMZYew5fuSgMPhUjtngSxfOgWnbWlsxb+Fi6HRqKTym0NyQYPGylZg5ex7KS0sBbksZhQfuSOxs78CjX/gyoqJjR0npk5dGbRTDeBDYzkxHDuy1pGesf57v6uyEGfCOxznzFeidRUjqyzAJHD98ACeOHsbrbx1AamrGsOvqhG9LQI2Yvn1/Vet8VAI//s+/x913rsD/+ae/wn2PPikpIztXbuv01okwtx3WVFfC398fYWHh0DTaxDDso2ni/BgTyWGZ1AmnS0DTNERGxSAsIlJMKg6hq6vT6XX6QgVUGJ85dQzhkZFg7FW+v5oPLmY1TROLuphbIHq78O6br6Ag/7wv3ELVhnFKoLqqAvv37gKVPrHxCSP29eMs1mHJNU2TO3fuvv8RPPD409JDd9/ujx1Wvu2Cxj67bvM29Pf146CQ3dipbafQtJtt81QQvaqKcpwUi9Lb77oP8Qocz/ZNVGctEtA0Te7QodPEdvHM+PkZQI91SwKrL1SQnTp+RBisMrB4+SpwR4ymqWWwlYg86qtlLmT3fH9AroE0TawRPKolE2fm6MF9FqA6gtVNhE4dO4JvfvuvLPRHf/5d0JuYXHGXBz2Sz54+gZee+zU+B71T7wXl4yzis71p6x24cO40PvnwXWdV47RyGVJyoH9AhjXRNN9535wmMB8rWPUOPnZDVXN8VwKlpUX43l99Q9Kly+cQHh2JyNhoJCalSGJ8MG9t/VBwPD+DYcSmcJwKj4hCT3c36DkyYkJ3XJjidRqMjJFmQEtzo1RyTHFxjNp8eoMQuKTwyiWEh4t3OSoaBMYaNZOXXzQYjFKBHJ+ULMGvWlpaQBl4ebMU++OQAMHxSouLkJaRjZi4BBiN/uPIPbGkoWHhqKwow9lTx+0uQK/XIy4hUY6tNMz6+5twYM8u9Pb02F2GoxNGRcdgQPxrbGiYVNGybfGJHgeiFxYeIUNTNTc3IVY8GzQkT6qhKvOUkICfnx8IohcbF4/MrBxp+Cm+Xgg6JJgF0NLSjPKyYiQIgwSN3OERkQgMCjJfVkcPlUCiuF/zFi2RHuW9vbb73hbRXzC2/ZIVq0UrPEuRdezQfgvw3C6hJBwvBciQTuuxYs3INGveAhDsdSTKzs0D+1ZrYghAISxsuu0O3PfIk9h6x92IT0jCKy/8VpI3A7mxXZ5OdBDJzZspdxvW19Z4OruD+Dt8YC/8DSY88+U/GXR+yv+YQgJQyuMpdLNVU71TAseO7sdLL/4Kb735Ak6cPCApKCQYBPfh4DNWqxrqalEmFutcCPv5jayUHascZ11njLKO9jY50Q8KDoHBaByjKk0sMEPQ29uLrk61/X0MYbn8MhWEEUIRWl9XI8GZXM6AF1TY2FCH5qYGGZ5loL8fCYlJ8Gbjz3hETsVVWnqm9PoicEhDQz2uFV6W3p3jKUel9R4J0Luei9ErBfmorakWRpJAef/9hNLHFa2gkogxfq9fvTKh6hhuJS0zS/Rn7ci/cBbnz5zCaAB8E6rEDZkys3PBRWxFWakbah9cJfsCjufdXZ1gbGadXj84gfqlJGCHBDjPTU3PAPsWYjDQaERibGM/gwHJaekYLSSUHVWoJC6UQKQwmGXn5KFRzBM4jgytuq21BQGBQcgUaabNmA1Nc4zymPWxn58sMd6wUaxpbBH73l6hEB+NGJZlweJlGI24FhyNsqdNR2trq4WKi67j3JmTUlbzRdlr1m8Gae7CJeB6jHT1yiUcObgP58+eGipy9dtBEggNC3OJ8dxB7FqKocOHwc8f27bfYzmnvkwtCSjl8dS636q1XiQBek1cv34Fz/3+f/Gjf/wO3nrreWEd3imJ8WXtbUpx0TWcOXkMuXkz4O9vsjebS9JxMtjZ0Y7u7m5Ex8bJCb+9FftR8SDmiZx42ZtHpXO+BOg9m5KajsrKMtQJBTLvrfNr9Y4a+E4zVndleRn0ej/MmD0X02bMssNg4h3tGy+X8UJpTm+XC2dPg6j3DvLqHC8bKr0TJcD+mTHqL1LpKhaiBMfLmznbiTXaLppGi/7+PjTU14FbdW2nGvlsXHwilq9eh/zzZ3Hi6EFwxwA93kbO4R1XgoKCYTIFgG1h/+QurqnYu3b1Mmqqq7Bq3SYYhKLPXbyoer1bArFxCZg1dwForGJ8YzpP+InxNmfaDHC7uHe3bupxz7k+gTMH+gfAEAuUwMBAP7q7uqSyM08ojWfNnc/TFmoTylKCxE2U6Ll+9tQxjEanjh+WYwHHg5GIY8b9jz4JW3T3fQ/L9dzWO26u62wdpSOGGLPqRyGuoywNt+MLd/8c2vfZsJTc2fLoU18GiXL+7JMPQC9TzldJHe3tw/KoE1NHAgMDA2J8rkRYWKTcGTR1Wq5aOlQCSnk8VCLqt4dIQLHR13cDX//aw/gcCM/3rHy07tMyHyMUx+O94xGRUdDr9KipGhsgZbxlq/STk4BOr0d27nTUVleipKhwcoX5UG4CQRLYJzI6Gilp6T7Usok3JTIqGgQJ3PfZp6isKJ94QSqnR0qgqrICjBe8WigEb7/7flCB4w5GQ8PC0dHehtde+N2E47FzZ8z9jzwpgWn7+vqw59MP3dFLfGmMAAAQAElEQVQUh9Y5d8EiZOfmgYoCdxpvXhX3pbf3Blau3ejQ9qnClAQWLVspnqsNShBeKgHO9R9+8hl0d3ehtblZtqK7uwfXr13Fhi3bkTt9pjxn/efowb0gENxEiWPFt//qbzEaffnr35JjAYHKRyJAQ1VlpU1ieB546Gfr7Xfj29/9ITZvuxP//A9/Lens6RMu4lZV44kSoJHiZ//9H9iy5S585at/5oksKp5cJAGlPHaRoFU1SgL2SuD9d18FwfDuv2cdcmbMQEa2dwPh2Wq32YJplOB4EdA0zVayUc9p2s3wFSEhYSgvLZZhLEbNoC66VAKapiEhOUV6inCbk0sr97DK6LVx9NA+nDl1DDl5M0CFqaaN/5n3sGY5hB1N0+Av+oGlK1aj6PpVFORfcEi5qhD3S+DypQsovn4NazZuhSkgUHr9aZr7nvsBIRLpdcwv4vtE/uv0eugFzZm/CGkZWXjzledBD7iJlDWRPHMXLEZ6VjbeeeNlGfd/ImVY59E0nTBkZWDdpm3Y99knoJe49fUJf7czI3ceffrhu5gxex7oka48Q+0UnEo2ogTKxHzw5LFDuEMYq3Y+8Kj0qufulpS0dGiaNmI+dcFDJSDuGftciH6bMd/bWltQUVaCgf5+fPz+23jhNz8fBiqXnJpmAYizBovj96/98Z/jwcefxgOj0Ox5C1FXVzsq9fR0y7GAvI1ElCjXO7aI11xNRw/uQ01VBdZs2Dxq1eyHCZ7HkE3f/LO/Aqmyogz//k9/i+d/+/NR86qL9ktg6+07JODn73/9M/szuTFlf98NyGdDzIHcyIaq2s0S0Lm5flW9koCSgJAAvZj++8c/AgHxPvr4LQmGFx4dCW7r9rVYqL29vWAcZn9/EwKFQoHbVYUIJvRfr/eDn8EPXZ2dGBjon1AZKtPIEpjsFW6H5mS/va11skV5bf5yscjp6GiT7zLjMRKox2Awem17nME4Y/9RLpRPS0uTAtFzhpBdXOali+fR1tYmFJPpEiSRCw4Xs+DU6kJCw6TymDEpD+7dLUGRiq5dhbM/rJdzAsZclopwB1TIUENJKalSgUulDI1dDih2zCIYQiT/wjnk5s1EanomCHo1ZiYfSXD6xFGw33OXJ76PiHFYM/gO1lRVIit3ugS85JiSkpYhZK3hwpnTYPgZowtAOocxpk5MWgILl64AnUX8TQHgDoUNW28HjXi2gOISk1KGgcSFhUfIcwwFkSCuM81IxH62u7sboxHXbZNulIsLaGpqgJ+fAba8tW2xwnVaRlYOSLPnLgC9+BlqTAHr2ZLW+M8xHIufwYByD8AdGI17YlW8/vJzePzJP8S8eUtGS6qu+YgERmuGUh6PJh11TUnAyRK4evWSBMN7+aVf4+ChXSAgXkd3uwTDm7dwCQKEctXJLLi0eAIxcDvYwMAAuAXYYJy8Eo0W/+CQUHS2d6C3t8el7VGVjS0BPsNUItNrgduexs7hGymo2KmuqgAV51SKpKSmIyk5VUzc/XyjgU5oBRclXLQpED0nCNcFRbYLZTHjjJIYQ5ce9kkpaS6o2b4quGiml3tBvlBst7bYl2mUVFRGzJw9DzSQceyh0rWk6PooOTz3EhVqs+bMF8qVSAlOVV1Z4VRm6+tqwfjGVIQzPm1ISKhT6/O0wq9evgSdpiFJKO09jTdv44ceoJTnlYKL8tnleylBF3U3l7gJSclISEwWxqwWVFWUwd9kkuRt7ZwAvz6VZdr0mQgMCoIpIECukUYDiQsWxj1rkDjr7x1TNHZvoehzjAZ/aagLF4r08T4c3DU3HFivAApYb7yS9K70XLsV5F9AfGwy7r3vcWRl53lXAxS3DpfAzZHV4cWqApUElARGkgAVp9evXUF+/lkwRMU//eN38K///D3k5E2X4AkzZs0dKatXn6fikFtUe4Q1f7zgeKM13GAwIjomVsaz5KSQ9YyWXl1zrQS4kAuLiAQ9gpqbGnCjt9e1DLi4Ni5kua2ytaUZBCahAi02PsHFXHhvdVzkxyckgtuMCaJHg5P3tsYRnHtHGZ2dHaioKMWFc6cl0SOX5Enc+/v7C+VDMPZ88gHoSeMI3qjIYNxNgh3xe/75M3JnDY1Hjijf1WUsWLwMNOAUF12T2/05X3E0D7wP9HBubmpU4HiOFu4UK4/zSRoh+N5dPHdGhoSaPmvOMCnQA5mhCE4dPwKGmaFBm3PHYQnVCY+VAPsLOosQ/JB4KR7LqEcyNoCD+3YjMDAQSckpaGpsBL2ujWL9NF52o6JjJKjeTWC9G/js0w8ksF5FeSlIXIeNt8ypnJ59UUBAIMrLStDrgesj7g4quHABP/o/P0V8fNJUvlWq7bckoLt1VAclASUBZ0rAquz+vj58/Q8exu1bF+HTXe/gsS9+FY984SvgViqrZD73lZM9guNRcezoxmmaBiroujo60NRQ7+jiVXmTlEBQcDCyp01H/vmzoMfZJIvz6OwVZaVyIn36xBHkzZgtt+x7NMMeyBwXJ0uWr5YxWOkp5oEsKpaGSICeKYxvvP2u+0CKiYsfksL3f3K3UEZ2Dl576VmpoPLWFjOucnZOHnZ//AF6exy/myclNQNRUTHeKh7FtwdJoLSkCMePHMSd9z6Eex9+Qs4zRmKPoJl3P/AoToj0dTXViFNG3ZFE5ZHn33/rNRnaJjwiAu++8TKcYdjyyIY7mKkzp47LWNF/9t0fynXTZIq/Caz3d9i87U78y9//tSQFrDdEomP8zM7NA726/+mH3wXDUY2RXF1WEnC7BJTy2O23QDEwVSRAL2MC4d13zxrkTJ+B+x97CguWLIdOpxekg69+OMGjZ4jR3x9hYRFOAyzRNA0DUB9PlYBer5fgjzU1lSgt9s6t3WPJ9urlfNBAsmjpclCRZAoIGCuLum5TAhronbh0xRoUXS9UIHo2ZeQ5J48dPgB62i5YvEyOZTqdzmn9/GRbzX6IWAKH93+GC2dPTba4Qfk1TUNqWiY2br1DKjee//X/OrwOVsgYrhtvuwPvv/UqqirLecqhpGkaWMf6zdukAae+tsYh5dPTkwvlj957C703bmDF6vUOKdcVhag6PE8C3OVQJ57NjVu2w2AwyL5H00YHxGPftGr9JjQ1NuDQ/j2e1yjFkU0J8L71W3BNxFy/nxgnasZvU1hjnBzoH8CAkB/HQk0b/X0Zoyj5zrEchob55re/CxLDHNwE1vvFWNnVdSEBGrW4446OZeLOiDOe8//dN19FgH8Q/uGffuI5TClO3C4Bnds5UAwoCUwBCbz+2u/xkQUIL0qCZ3HLUNgE4k55k7i4BYeeplQETRYcz552M24iJ5lcGNiTXqVxnQQ0TQPj1YWGhqOjox0lrlcgO62xBE4pvFIATqIZQoXvNSeEfBadVqmPF6wJBaQC0fPsm9zT040Txw6BhkHG8+Yz79kcQyq1/f1NaGpoQGvL5OMeY8iHBqOklDRMmzEbBHJqbmrCudMnhqSa3E/WwX6GoTe4BX9ypdnOzTqSUlIliB630zKes+2U9p9l2KpdH70Hg9EolNPpiIiMsj+zSqkkYCUBhjXqEwYIAnlFxcTK99rq8qhfGUqKxhHOS69duSwVaaNmUBfdKgGGAdv98fvIzM4FlZQMa8WdbLs/el+G1nErc15QeUtLM3Z9+B4ys3In7GlcUVKIossXPqcrF9HT3WVpPcdUvoskxrC/CayXCAWsZxHRiF/8/PzAvmjEBG68UFtTBb3OD9OmzXQjF6pqT5OAFyqPPU2Eih8lAdsSaGiolWB4L734K3y2+30MAsILDLSdyYfOMlZpR3sb6HkcFBwiF4zObl6AkKum6dDW2ursqlT5E5RAaHi49FKsra6cYAmek62ttQUVZSVgaIWeni4ZbzHMxw1CrpZ+fEKSjMF6E0TvivTsdjUPqr7hEiA43vXCK+jq7ERiciqowBmeynPPcKygkbGk6JrDmTQK5ejseQskqFNMbBwa6utwOf8CqOxyeGVOLNBo9IcE0QuLkEBk1ZMA0Wtra8X1a1dRX1eHtPRMxMYlOJFzVbSvSqBHGKwIjse5JXcQJKemTaipVEKmZWZB76cH47T2dHdPqByVyfkS4Bhz6vhRJCQmyTkWjU40Vp4+cRQdUxT8bjxS7xQyYqxvvi+U3XjyyrQDA6gX8/Wq8mJYU29vj7w89E9u3gyMBKxHo8/Q9Oq350mAO8lOnzyGjIxczJu/xPMYVBy5VQI6cMeCIig5AEoGgCNkUFlZJsHwDh7cDYLhkfq1frgUCE8M9owxXFtTjXY3KFIJWkcvI07IuXimZRUu+uj1Ovjp9cIq3i0V1/DSD71ZqXgPCwuHTq/30lbYZptbTPlMUKHASYrtVJ59lgsavl/FQvnExWdGZg68wfPSs6Vqmztu6Ys3g+iJPo2GKdsp1VlnS4AGE44tBMe7XngV8xYuHZ8HqbMZtLN8GnnKS4vBRbWdWSaUjLEM6Y115uRRVFdVSKA+Ryg8dDq9UNjHSOU9d3JMiDk7MzG81mRA9AimSMUzae3GLYiMVvGO7RS9SmYlAc4na6qrJHbCtBmzMFlAznhhmGSonZqqStCQpMYVK2F7yNfu7i5wnhgVHQ0/P4OFKz8/P0SJfqRVGPC7Ojss59WXwRLoEsbd1pZmqXSnzDj3Nhg/l+Pg1I79xftDUD1SX9+NW8B6e6SxhnNmR4yDjuXYfaVx91Z8YrI0NHuCXPr6+vDWqy9gyZLVuPueR+AI3YgqA/AVGeigPkoCSgIOlcB//Nvf4vbbFuEffvjnEgzvsS9+FVm5eQ6tY6zC+vr78e7rL+HZX/wERw/tGyv5uK+PlYHKBcZ+dQY43lh1B4eESiVeWUkRRrKMj1WGJ1znhO+GsOxv3LodQUHBnsCSw3jgpDI8MgrHDx9AV1enw8p1ZUFXCi7ixo0eLF2xGguXLIe/yeTK6qdcXXxmlixfhX27P5Ge3lNOAB7S4COH9uOt115E8fVr2LD1dvXc23FfuEV+8/a75GKMY/L5MyftyDV6kuCQENz/6BdQkH8eF8+dGT2xA65OBkSv4OJ5MG7yjnsfAr2ZHcCOKmIKSuBzcLwHwLAtjhABDb4E0auqLFfjiiME6uAy6GW+/7NPcc+Dj0oFqLl4hrS696HHceTAHly+dNF8Wh2HSOCKkM2hfbtx9/2PgDLjjo+Y2PghqZz/0wyst0kB69kUNsNY/tG3/wpvvPICzjo4zJXNCidxUmVVElDKY/UMKAk4QAKXCy7grjuWS2pua8QDYlG3UQyS9A4iaRrd+x1Q0a0iDu/fg+d+/bMR6eVnf4VFS1figceewsKlK27lcv6BnrI11ZWgFZWeXZrm2Hbb2wLWT68SLlg72tvszeZx6QYER5omumn3iFHU7qT/4rlgKJPMnGm4dOEsGBfbSTU5vFh61Z85dQzhkZHS80nTNGia5vB6VIFDJaDJfmXpSjOI3vmhCdRvJ0qARp5PPngHSSlp4EKQHns62aLNrgAAEABJREFUnc6JNfpO0ZqmydArOx94DA898UVh1OwVRpCPJ91Ayp9j7oAFSGrSRY5YgKZpSEnPgATREwYcjq0jJra6QDDF4OBQrFizAeTX6pL66j4JeFXNB/fuxtuvvwQJjicMVgaDEWLQhaM+fC65zV6v90Ph5UuOKlaV4wAJDAwMYED0bzrd8N13OjH+DBD8TaRxQFU+WYSQHvqFfCgr2UAN4tURf+DaD+vX6/UyZvUf/fn3QJLAej/6Gzz/25+7lhkPrE3TNOh1evT394nnnSs/uO1TXlqCH//rP+Cv/+Y/sH7DdrfxoSr2XAmomb/n3hvFmRdI4I3XnsP3/vIb+MXP/xMR0VGSYuMT5AA5Uc+IspJi7Prw3VFpoL8feTNmY/qsuSPQHKSmZ8pYlPSscIUob/T2gkpAf38TJDie1RYzV9RvXQcnKvQE7e3pAbffWF9T3z1DAnoxkaT3XGh4BGprqkCjg2dwZpsLPtuXLp4Ti8t8hIdHSi8YkynAdmKXnJ16lfC9pvcMDUMEgeH9mHpScH2LuZPkzMnj4LZKxk3kjhJXjSvObC13dHR3deLAnk/R0+PcmKfs7+ISEuXcgMBPHCdZb68Yo5zZRkeWzf4uKSUVM+fMAxeYo4HocYs045L2dHdB7+cHvreO5EWV5fsS6OzowJGDe0FDbd6MWWD4F+5A0TTHK78ioqKRlTsNIWFhuHalwO0KHN+/u2O3UNO0MRWd8xYuRnNTowxlMnaJUysFHTM4ds+dv2hyDRf3ITEtCxm5Mz+nnBnwF2u98RbMPOmZ2SDNnrcAi5evkvOKV57/LUiMiz/eMlV6x0qAjgLcWZadnSfXOY4tXZXmCxJQymN330VVv9dJoKG+Fi+98CtJu3e/hxMnD6Ck9JoEx5m/aKmMwzVSozo62nH+zKlRqazkOhjniyEXRqLk1HTMW7jEUifrtaa54lpgcPCYE6+R+BzveS6A29vb5YSbHqUGo3G8RTglfWBQMKjU5mDolApUoZOSgKZp8n1pb2tFc2PjpMpyZubGhjqxQGkAAa8GBgbEZDcJgYFBzqxSlT2KBKiEYwxWBaI3ipAcdKlejHdUFNIXhjsFgoNDHFSy+4uhgZFxTgnic6P3hssYSkhKBsG6OoVyLP/CWTkfoAHNZQxMoiKj0R8z58xHmDD6NTbUo9oGiB53/vA5KS2+LoHxJmpInwSbKquXS6C1pRlF16+Cxn8qjfnMTRQcz15RMLZ+WkaWNHZUlJVK3Ax786p0jpcAjVMdbW1S0ThS6Vk508DdhexrRkrjseedzFhpcRHaWluk0cVc1fXCK2hvb8OsuQvMp+w6RsUmIC4pbRD5GSa3zsuZNgOr128GQyL19PaARM//Iwf3gWOyXYz5UCJN0+S94lyA98kdTaM3eGVFOe69/wmEhYW7gwVVpxdIQKcJJhUBSgZKBvY8A02N9ThkDYSHfmy9YyeWrVoLfriYqq2pxkhUXlKME0cO4MTRgzg5AgndFLZsv0uWy7JtUUp6BnT64du4yIOridv4O4RSnApvV4PjjdZWTdOk1bS7uxttLS2jJVXX3CwBKhu4va5TKFPczMqg6qko5kSbkym93g8zZs8FgXqMHmIcGcTsFPvBhX58QqJcZLC/pQFrionAac0liCUBpDielVy/hta2FixaugK++NzTm10vxlIahXsm4H080ZsQF5+I5avXSY85zgUKLxegpblp3MVRiQuh2aeybdyZJ5FhwZLloAGnuOia5Jt9JYszGAwwmUy4caMXez79COlZOXJBzGuKlATskUBHezvKy0pQWVGG1es2SUOFPfkckSb+FogewS2bmhpA45IjylVljF8CF8+fQX1dDRYvWwlN00YsgDtI9H56cLwaMdEUu0BZ6PT6YXgpVMw21tfjtjt3eoxEuJuAoHokjhufffoBDh+YesB6mk6HVWs3ouhaIY4e2u+W+5N/4RwunT+Pf/rnnyI+Pgl86xRByQEYJAPleQz1URKwXwLvvv0y/n4EIDwuuN9942UJUkdQHFt07PB+PPT4F/HYF75iAdMjoJ41LVu1BtzmaT9X7k3JSQq9e6k4di8nE65dZXSzBJJS0qSHUf4F5wM/jaepfX03cObEUURGRiElLX08WVVaF0iAiw4ziF5lZbkLapwaVXCnxkfvvyWB8YReUiiOV/pswwMCAhEaFobXXngW9DZ0ZUO5S+f+R5+ScwEaYfd8+uG4qydoYV9/H/Z99sm48042Az3GsnLysPvjD9B7K/wGwZjaW9vw4rO/xh07HwCVcZOtR+WfWhI4f/Yk6mpqpBOFO+bCDMmz84FHUVVerkD03PTo0ainaVRbjc0A4++Hh0WA6y+zEWvsXL6cYgDvvfkKgoOC5Q5Vb2opnaW+/d2/gzWw3jkHAMx6gww0TQOB8xjOzxv49REeVTMmIAGlPJ6A0FSWqSUBKoX/+BtPSDC8//nv/4Pq6kq88NtfSHr+N/9rAa178Xe/wKIlK0CQOoLi2KItt98FellyQqzT6WGLNE3nFQLmJI1xatkeej9pmn0TPVc3LkIo/nR6vcfH1HW1XDypPk3TZPiKsIhInDh6CFReuZM/bpc8emgfTp84hpy8GYiMjoameebz7U45ub9uTfanEkTv2lUU5J93P0tezkF1VaVQRH6K5avWgcB42bnTp8Czr7kNqEan00En5gJzFywCt8y/+crz6O7qsvsp0on8TDzQTzU/v7mONE1DalqGBUTv6IE9eP2lZ8HF/vYd94JhQTRNcx1DqiavlwDB8WhUIdCz+dkeu1GOT8G6V2/YDL1egeg5Xrpjl/jhu28iKCgIVAyPlVrTRB8j/g/094ukru8HRaUe95/rVgiZaJr443HcjcwQ3zu9WK8lJCVLUL0/+vPvCaNuCf5dAuv9YuSMPnJF03i/SK5v0LvC4BDoHyS9jl1fu6rRmySg8yZmFa9KAq6WQFlZMb73l1/H7l3v4+SJwygtuS49bKhcsqb2tjbMmDUXKbdA6jjw2aLomDhwa4qr2+Ho+uhpXF9XC39/001wPIPB0VU4rDxuoyWAn8HPgLqaajBurcMKd3JB9OainL2J54mKxGA0IjgkVFAIioQicCJbuOGAT3lZCTo62pCQmIT4xEQQ6EmiuzugbFXEKBKY4CUuNniP4hKSoED0JijEW9nKSorA2JEEs4mJS0B0bBwCxQL+1mWfPfAZioyKxsVzp1FUeMUt7WQICCqPU1LTcXDvLnz6wTuyH3QLM+Oo1BQQIA1/3IFUWlKMYoY5aW1BTFy8UIqrJQbUxy4JdHZ8Do6XKubRYeHhduVzZiL2CZp2U5ETK55nTbv53Zl1qrIh+4362hroheKeXuD2yIQ7HBhDd9dH78kwOvbk8cU0Lc3NYux4F5nZuWBoJOs2cncoQ3xYn/PU71xbch5Cmj1vIW4C6yVKUD0FrOfYu9bX14f33n4NqSlZuHPHQ8idNtOxFajSfE4Cambnc7fUvQ3ypdqvXrmEN19/HidPH0FiSirowWpun6ZpyM7NQ5ag1PQMqWiiN/H1wsu4cPYUzp85OSZxsWUuz5uOjAHHOLAYGAA9RAxGo8ezT+9oekE1NzWCW3w9nuFbDHJQp0JMehHcOufLB8ZUpcKqt7cXdbXVLlsEdHd3Se+GCiqO21pBsCeCUiYlp8LPz8+XRe4zbYtPSJQxWNmvXrt6WcZc9ZnGuaAhFeWlMla/KSAQBCGaSs89lcdU3jK+c5UNADgXiF9WERYegemz58rvDGNBA3VJ0TX5e7Q/VBLQgHLl0kX09bkO+M/Mk8kUgJVr1oPPDucH5vPqqCQwlgRqa6pwWTy3Rdevor+vX8bHZjiisfK56npcfAK4I4pG/PDwSDUfcLLgueuMYGmx8fEIj4y0uzauzxKTU3DmxDEwZrbdGX0sYWdHO06fOIp4YUynTKybFxYRIXeDWJ9z5HdnlcXdf6vXb8bc+YvBtQHp6uVLOHxgL86L9baz6nVXuZx/cb3KHTyu4IHry+OHDyAnezqWLF3liipVHV4uAaU89vIbqNh3jgQqK8vw/nuv4s03n8fWO+6WlDdzDmi5vUnxoDV0+szZmDl7HtKzsnHy6KFR6dih/Ti07zMLXbtSIBfrtTXVYx6JmOuclo6vVC5oOTnp7u6WXmnepGDQNB2MRn/Qa7pfWFrH13KV2lUSoCInOTVNgp9Uu0CR09PTDQKIFAslDSkiKhqxYsHoqvaqehwnAYLo0QOZQDvsV5Uia2zZcuFAcLxCMR75BwQgT4xpY+dSKZwlgQChvF+/Zbucc5hMJly6cA5UXPE+jVQnF9dUnOzf8yl6e3pHSmbP+QmlCQgMxIYt25AzbTriE5PANjTU1wn7MreRT6hIlWkKSICG8eLr15B//gyqKsqxat1G0IDiSU3PFs80vY4vnjsDP4MfTMJQ4k3zXnjZp7W5GR+++4YwYOYhSRjvx8M+70tUdCxaW5vR2dkxnqw+kbZLtJnAqTS+UBY+0SirRkTFxOKRp74kibsx9+76CAQA5G5BUkd7m1Vq7/26bOUa6Zj1/tuvO70RPWItX1leitTUTNH3Rjq9PlWBb0hAKY994z6qVjhYAv/5bz/Ex5++g9t23GMpefnqtRLY5rEvfhUPiwHs4L7deO/NV1FZWY6ZcxZYrvG6Lbr7/kewZsNmC9FL2Raonq1z7kJetTT+1hd69VH5SgX6rVNec/D390dCUjIIxCI9p72G8/EyqtKPRwL07isvL8HSFaslceI9nvwqrWdJICo6GouXrcK+3Z+gSvTNnsWd53FDTy+C46WkZQjl3wzPY3AKczRv0VJw2+4bL/0e3d1dHisJzgv+4fvfwfSZc/HVb/65OM7B26+9iJ7uHo/lWTHmfgkcEMYOgkPd+/AT2Lx9B7h7z/1cDeeAYTS4bf7FZ38lHRA8TcE9nOOpeYa7L+596DEcObAX3IUx1aRw5VI+Dol16V33PSzDrfly++nU9Wff/SE2br0d//oP35d07swpX26yU9pWVlqM//g/f4e//bsfY8PG7U6pQxXqSgm4pi6lPHaNnFUtXiIBevcQHK+xpQELlywHvSDNrNNzVafTi3N60Kp72x078dATzyAsLAIEznvpd79CS1OTvG5OZ31k7K60jGyYaf2W20X+L45IDz7+NNZt2oqVa9ej70avBZjvuV//bMzvBPSjN5mZ98kevQUcb6x26nQ60IuEFnpHymesetX18UsgKSVNhhi5dPHc+DPbmYNb33p7ezAtbyY0TZNkZ1aVzGMloIFhapauXAPGzi7Iv+CxnLqTMW4Vf+eNVyzgePS21zTNnSy5ve6o6Bhcv3oZ+3Z97HZeyICmaaDiaoNYIL/z2kty3OeWbl7zFAoNDUN2zjTJjqbToNfrkSl+3373/Xj3zZeVAQfqM1QC3En33luvSpyQ7Nzp4LyMNDSdp/zWNA1UGN+58wGcOHZI7gSIjUtwHntTtGRN04K2ss0AABAASURBVOSzAEx8HOJztG7jVtRWV0klMqbQZwAD6B8YuCXD4Q3//a9+Bu7O2rTtzuEXvewM7zPHmsTklCkJrOeo28W1fV9fnxy3KVNHlavK8W0J6Hy7eap1SgL2S6CsrBh//VffQHtXG2ITEuRkcbTcjM1KT9b0rBzMmD1Pbvc9c/IYCHRDOnb4wKDs9KowBQTATFyoMv9IxEGRW+amTZ8lyp4j62A9IxGBdgjIRyLQx4kjByUvl/PPD+JjvD/oacxtswQwIPCcnweD49nTNiqW+vr6ZfgKe9KrNO6RAGN+MQ6ppmm4fOkCHBWCgF7nVEiT9HodomNiERQc7J5GqlqdIgGdMBLRCykuIQktLU04fGAPjh89BG7Rc0qFNgr15FMFF8+jra0VGdk50rM1RihCGNLHk3l2BW8GoxEdHe1oaKhzRXV21cH5QlJKKqbPujkHaG5qwLnTJ+zK64pE9Fza8+mHWL95m+hL42SVgYFBSBeG8gWLlwtl/BXs/vh9n4xNKRur/oxLAnU11bh4/iyyc/Mkloi3AHLSYYQGtozMbDTW10mMhFgFojeuez9W4oqyUlw4dxqr1m5AaGjoWMlHvM71D50CmpsaR0zjaxcuXTgrQ73Nnb9oxKZxlx3XP1x7jpjIyy5wXcrdOaTZNoD16EDgZU2S7CYmpSA5JQ0v/f7XcNZzTAeCy/n5+MHf/gdixRxQVqz+KAnYIQGlPLZDSCqJ70vg6tVLFnC81IxMiR4OwK6GU/k0b+ESzBVkMBrBuMCktpZmC2get3XaVdiQRFSeEayDW4pZx2jE+ucuWATSnPkLYRBKXvJBRemQYu3+SYUdlW0Q1uyg4BAYjEa783pywgChxNc0Db4SI8uTZT0Z3riwpMc+FToMQTDZOHb0eOLita/vBkhcZNCjaDI8qryeK4H4WyB6HR0daBfK0muFl6XS1HM5di5nHA+uFV5Bc3MTIiKjQcMkwVmoGHFuzd5TOo1WvT09oIKd8vIEzqnYnzV3ATj+x8TGC+VVPQqEUZh9mJk/9pMZwpB99XK+y57xoKBgdApl+zFhqJ4zf/EggzvluHDJCvGcRUGv90Nba6vcSt7X12dmWR2nmARqa6pQWVEOo5hHTp81F3x+vE0EGdm5CAkLBxU6dKoIVyB6DrmFmqaBcdKLrxdi5px5CBAGqMkUzLGffZA1eDnLn0yZnpy3tLhI9LEt4BhgD583entQW1k2iBrrauzJ6rFpGPt/tQ1gvQkqkN3azoSkZKRlZGHv7k/E3NU5sZzLS4tRXlqCx574CtiPubXBqnKvkoBSHnvV7VLMOksChw7sxq9//X+x5fa7QIXtROrRNA0r1myQQDeMxzRbWEFPHjsMEgcvbqOSVFMtFcwTqWO0PFw80tOOFJ+YjDUbt0peps+aM1o2m9dotaeXHheGPNLL2pcUDLzH9E5srK+32X510nMkQM+75NR0FF27gpZJeJJ0dXZKYMr29lbMEAtXEt8Zz2mp4sQZEuA2TYYg4o6Na1cvg95NnUKZ7Iy6PLlMKkTraqtBj/uk1DSkpKV7Mrtu440KLcaBpjctxz63MTJCxVwg08vq7MnjqKqskNuzO9rbEScMJUtWrMbBvbvRUFc7Qm7HntaJOU9gYCCo0NZ0trear1y7ETsfeFQaKghkWVNVCT6LcMlHVeJuCdBYQOcJKu4IjtcnDLd8TvV6vbtZm3D9BIaMFkYcBaI3YREOy8idMFRohoVHDLs2kRO5eTMRHByMTz94FyeP3lyHMSSRXINVV8l+80Zv70SK9rg8fL90ev24jDHdXZ0ovHR2EJUXXfG4tk2EIWtgvd4bvTh98hjKy0rk3K/XS+455yHO9BDn7iqdTi93CE1ExirP1JaAUh5P7fuvWu9ECVDh+tjTXwWpproSz/7yJ5Ke+9VP5fYiJ1Y9qaIZA6laLPA42HJyFRMXP6nyVGYlgUlJwEGZr1y+iN7eHuTNmO2gElUx3iQBervRuHddGCEu5U8ulI83tdvMa1VVBfbu+hirhDIvLj7RfFodvVACKekZEmDsrVeel3MKete5oxkfvv8Wjh0+iEe/8BWYTAGjskAP97vuewRvv/6SUHqXj5pWXfQdCbS1tuDdN17GW6++AILjEXjOF1qXlpEJtuXF3/0KDAXgKKWnL8hmIm04enCf9ErfvO1OaJptQ9REyo2MisKjT39FrsMaGxtkf2lei9FzfCJlelqe9958FVSUc2eKp/Hmbn623bET3B38L3//ffzrj34gjQbu5skT6n/n9ZdhMgbiX/7tF57AjuLByyTgMuWxl8lFsTuFJPDj//wHfPLpu9gqBhlHN1un04G0dMUaEFyPdP+jT+HQvt0S/Ob4kLjIjq5/vOX19HSDcbEiIqPAmEu+PCHmQoYeyNy60+sl1ujx3k9fSc93KCsnDzXVVSgtvm53s1qam3D00D5JjIFLb0tNc9zCxG5GVEKPkICmaZg1Z740Ihw9tN8jeHIFE4xtx+3A6zbfBlNAoCuq9Oo6YmNjsWrlSrQ1VqOuolhSa0Otx7RJ0zSEhIbingcfl/OKXmEU27fbtSB/aWkZiBLzhNEAmqwFpmmaDGvxxDN/AD6PL/zulzi4d5d1EvXdxyRQVlqM40cOYtuOe3HX/Q8jO3e6QxWD7hSXpt18nu+85wGcOKpA9Ea7F/ZcGxgYEMkGHPp8cIfG/EVL8ZLoa+idu3jZStlfch1GOibmAM/9+mdyLWY+eqNCeWCgX8gOI8rO32RCVk6uMHKYMNU+mliDU6n+x//f9/CNb/0lPnj3dfz7j/4Guz56b6qJYlB7+/vFuwYNer0e6qMkMF4JKOXxeCWm0vuMBPr7+/HfP/5HXCo4h5j4OGmddFbjqLhiDKOblCK3cHIbNWMqfvrBO3Igo4eGs+q3p1xu629taQGVqgGmAHDC4e3geKO1W6/3Q0BAgNzq1dzYAG5Vhvp4pAQ0TYOMfxweLgGtSoqujcknFwHVlRVISEySxPjGY3nHjVmojyagrBjDcdacBTAa/X20lTebFRwSKsFBOGnmop8Gs5tXfOsv49WfOHYYBAvkluAUoeyLjIqRxswJtHRKZfE3GsW4EIgTx47i0IF9kvbt2QWO1aMRw1O5SlAcvxiqgnOKzOxp8Pc34YDgkYpkV/Cw97OPwYU54xrbWx9DXyUlp2LOvEVYtHQFgkPDcGj/Z+AOJ3vLUOm8QwJ8FxiiJHvadBlShbsdOIZ7B/f2ccnnOTY+AQpEzz55jZRK0zShxhrp6sTPBwhDKUOTVVaUobenRxqv2F+aKXf6THAdRqJzgtFgBB16zH08vaEHpFJ74jw4M2dLc7MckxjnOG6U3UR0vmAMaR6dyY+nlh0ixhkaEkjzFy2TOwa49n7l+d/i1RefRdMkwuE5s80Mv3H3fQ/jwL7duF7omJAifX19eO/t17BwwXLcfud9zmRfle3DElDKYx++uappI0ugob4WL73wKxw89BkCQ4LAmKojp3bsFU3TMG3GLNAampicIuMf3+jtwZWCfAvA3rUrBY6tVJY28h8qjqk8pUKFky2dXj9yYh+6ovfzAycWHe1tcnLpQ03zyabw2aRRo7W1GVwQcAJoq6GNDXVobmqAwWiQ7zbf78BJArDYqsdXzrW2NEtQjvTMLPgZDL7SrBHbwZ0VMXEJEliMcZCpXB0xsRdeaG9rA9vFfr23txcEx0tKSfPClriG5QFhSG5rbQXfA1JdXR0KCwtx5coVXL58WVJJSTHY74xGpUXXLWM4Q0m4iurrakC+L547LecT9DLnd4IoOVqCnCNERUfj3OlTIBgv47+Ot468mbPB3ViMS9ovFrOMw01Ay/GWo9J7pgTKSopkaLaw8Ajw+fB1pZU1iB53R3mywtETnxiOVQajEfGJyQ5nz2QyIU+stxiGj3G3rSug8pjrsJu0GLPnL4K/v7/sQzm35LzgwtlTlj69vLTEOrvbvxOT5vSJo4hPSBJjfNSI/HA+cOTgPmRm50rDORP6CUV5TEIyrCkiOo6XfJY0TcOCxcuwev1m8J3l3IhGhbOnjgsj+17Q4OVJjQ8VSu/lq9fh4rkzIL7B5HiDnCMcObAXgf7B2LT5TixZunqyRar8U1QCuinabtXsKSyBxsZ6HDy4G//8z99D1rQ8uHNRnZqeia133I1N23aAE26C65HOiwlLbXWVjM9EBYAzb1evUFxzksQ66CHN41Qjg5hI0ROdE8ap1nZvay8XpFT4X7pwDj093Rb2+27cQGtri6TKinLo9X4SrdiSQH1RErCSQFh4OGbMnotCHwPR6+zsEIaVUrkQmrtwMZavXo+UNAWOZ3Xr5dcbQqlOQDxJYgzUNA24Re0dHSirqER4ZBRi4uIRGRUNenbNnD0PBIDj4tMW6f304PjtDqICBrc+VCh88sE7OHZ4P+pqqgcRvdVuJZvwQa/TgQrkoODgCZfBjEnJqVi3aZs0nFMxUyt4dQR/LNsnycMbRa+2xoZ6XL18Sb4z02fN8XCOHcceleQE0Tt3+gRampuEYaXPcYX7cEmapgnF3R7QS5hKXkc3lTuN1m26DRfPnh415Jm/KUA69azbvE2uybgum7dgMU4dO2Lp0y/nn5drMvPajEfu1nQ0z/aU1yXGeRoMI6NiQA/40fI01NXihd/+AktXrkF2bp5MyvZm5c2BNSWlZ8trU+FPbt4MPPLUl/Dg41+Qhva9uz7ySmC98dwrGrZe/P2v8aUv/wkWLV4xnqwqrZLAIAko5fEgcagfU0EC777zCv7ub78tQV4io6I9osn0zLjj7vslqMNjT39Vbuk0gzoUOtELmR4SBMfz9zdhqiqONU0Dt/92CYVBk1j4QH28UgLNYsF25MAekCKF0sdTFWZeKVwfZdpo9MfKNRvgSyB6BfkXhOK4EBtvuwMmsSD20Vs36WbV1dWA3mgkKgC4iGQ8Xo6/Q2nHfQ8jViiR93z6EYKCQ4TiNNYmUVE/NK+rfq/ZuMUiE5PJBKPRKA3Sz//257CmA3s+saSbyBcqB//++3+B6bPmgluAJ1KGdR7uJnn6q3+Ey5cu4Pnf/C8O7PnU+rL67kUSaBPG23ffeBmz5i4Aw1V4EesOYZUgejQuHTt8AFTsOaRQHy5E0zQZRkmDBk/8REbHWMD22I8zjIB5XWY+HhZzTnfwfvlSPg7u24277394yq7dHCF3nU6PJ7/0h/j2934oQ1cSWO/ffvQ3qK2pckTxqgwlAZ+UgE722ey3FWEcslBpvfR5+fF//QM+/vgtbN6+Q05a4EEfxg/U6XSSr5jYeDz05DOSaqoq8NyvfoYP333DodzSa9MMjudrsegmIqiBiWRSedwigcCgYGTl5iH/wlkwBE1lRRkqykqwaNlKSZHR0dA0dlJuYU9V6kUS0DQNvgKiR6UFd1AsWLJcPf9DnsGWlmaLspgK4+Wr1uHhp74kiWBe3MbLLOYx2PoYFh6B3OmzMFsoxd5+9UXhLKo1AAAQAElEQVQ5Hp8/c4rJB5GmaXL8ts7r7O97PvkAL/zm52B8929++7vSAH3Pw0/g/ke/ALbvznsfhHlnTUpqOgICgvDi7345iA7YCVzHbbQ5OdOg8Z9oq6ZpcMSHMtp+1/340h/+KXLyZuCd118etKvEEXWoMpwrAQIPM14swfFiYuOgaY55NpzLtWNL17SbIHo77n0IVWJOUlVR7tgKfKw0GqKeEwaj2fMWyJAKzmze+s23gbswjhzYO65q2DeZiQaRh558Rq7LuD6joYAGE67PzHS1IH9c5U888QDo/EPeJl6GykkJUIY6oURm+JI/+Yu/xte/9R28//broBLZ3cB6OqET2HTbneBu5I8/eIfsToiI73HiyGG8+uZepKZlAuyeFSk5TPAZ0EF9lASmgAS4oP6///WPuHTpHGLi40ELsic322A0IiExWVJW7nTMmDMPUVExEhzBDOZQcPH8hJvQ1dmJVgmOF4oAUwD0UyTG8WgCCwkNlQv/psaG0ZKpax4gAT6vBHakUodbsRizOjY+AWFh4QgTRGWJB7CpWPASCXBra2xcguwHjx89CIYy8BLWZWzRQ/v3gGT090dSSirozekt/DuDz472dtTV1gwiGmRXrduEm7QJmTl5cnxNEOMs772mcRZtmxtuC2ac7BwJsDQXyWnpqK4sl+Pxgc8+FYrOHtsZnXi2q7MDez/9EPGCfxoLGM+Su4fiE5MQF58I7qZh21LTM7FOKE7oiR4RFY2K8hIJEJQ7YxZmzp0vQ/t0ifnA7o/fhzVxsTqU/bLSYuwWda7fsh3RMXFDL0/qNxWOjE3P7f+kg3t3o7G+blJlqszOlwCfk0P7PgN3sFHxz+fOYDQ6v2IPrYF9RWxcPPJmzsGNG72oKCv1UE7dy5amaWCoMSrYOf4GBAY6lSHuMmWIvuZJgKMRN4N9qpmmifFgzvxF4PrMTDTimddo5iMNK45sHJ0mGuvrMVfU7chyp3pZIaFhcjwksB5jIy9dsVq8wzfw8nO/wasv/A6TeXYwwY9OpwnD9QwwJBDDj0ywGBlKp6W5GXPnLYYpIGCixah8SgJSAjr5V/1REvB1CQwM4N23XkZXTye4QPGm5qamZ4AWUVq9GZPXTLU11RLIgYAOBLuzt01cKDI9FXChYWHQ6fX2ZvWsdA7mJiAgEP7+Jgmcxy2H/f0qZp2DReyw4np7ekCQqIGBfnm/uEijhd5hFaiCppwEqByMEQpkgstcK7wMbwDwqq+rld60fP5JicmpiIqOnXL3jg3u6GjHG6++KGNYcycNF4BUnJppmlCWchw1E8c+5rOX/AwGGcd19ryFmLtgMajs5DhaV1uN/HNnQA80e8uaTDoqJ86fOQkaj7u7u5GZnYv5i5bIeU17e5v0RrMu32j0B8MIsN2URVxCEigLAkNR0ZWYnII0oWCmgd1MHaKcSqH0unjuNKyJ3kvHjxzEnHmLQMOddT2O+h4pjORzFyyBSRi1i4uuSQOAo8pW5ThOAj093TK2MUG7BsT8Oiw8HJyjqnH4powzsnKkYYf9MhXrlNHNK+ovJUCvYxqjqIANcJEyKz4hEf4mk3xuycNkKSwiElk508C+1UwRUVFS4Whep7G/vnzpolyrsd8mdXZ0TKrqsuIitLW1gM/YWAVxTRMSFj5WMnXdSgKapklgPRqaCazHe9nb24szbgHW08AdPxzHrVgc19crBfnw0xuwafPt48rn0YkVc26VgLBpQHmvA0oGgM/KoKuzA/kXzyIgKBAmoSCEl37oVUQQBzNFx8ZKIIdTxw6jorREAjmMtYDt7e0Rk45WKQGWJ7+oPxYJ0PshKCgY9GblhMFyQX3xGAkQ6IrKfU7KSSHSY1wPLkTa2lpBBYjHMKsY8SoJUAFiBtErLy/FZBd5zmw8+/qS4utyBwlj7ZKoAHdmnZ5Qdq8wHFHxYE0c1wxCSfrj//gXoTy+gtzpM7Ftxz0W4COOmVzkO4r/sPAIzBEK5A1bbxeK2fk4c/IYiq8XyjG4pbnJUdUMK4eeT9eFYePsyeMgFgLjHFMZ0tnZOSytrRP0DKUslq1ci/zzZ+X8oaamCtyJtXjZSmzZvkPKbPWGLYiOicVp0S4zUWl8peCi9ICqrq4APQbNVCvKcGS/GxQcjNvvvl/OVYquXUWtMJQ31NcNU4zbaqM653wJcGcG50iXLpwV79os6dnOGNjjrdnX09ODPi0jGww9xzkLvQd9vc32to/ztTOif1kj+hpX7ZTJzZuJYNG3HNq322l9yYzZ82Qfyn6WNH/xUmlYPCnWaWYqLyuWYwUB9ziO2SszpmN6nV4PrlP4eyxiXxoXHz9WMnV9BAnk5s2AGViPY643Ausd2Lsb/sYAfP2b3/FZPQ/3jSmCy+6vDuqjJODjErhccAF3bl+KabNmw4w06wtNnjZ9Fgji8NCTX8KBPbtAAIdjh/aP3LSBATGJrYS/vwlKcQz18VIJ1NfVgLHrps+cAxIXHlHRMfKZPnHkELq77FOkeGnzPY1tn+OHHh4SRK/wCgryJx4ayNmCOSL6enqzMc63s+vypPKrqyrw7puvDKLqqko5FnI8JHEB7wrjH3erUDlEJe7p40flGLzn0w+dJq5PP3xX9nN/+K3v4O4HHoW/GMsnUhlD/tz/6FNSZr09vZLv119+DvRkZnmRUdFYtHyVvE55km6/+z7kzZgtt7/+6if/hf/3n/9kod//6qfo7upiVofSnTsfhKZpEkjv7ddeRE9Pt0PLV4VNTAJU/HGuecc9D0gP/ImVMjVyWUD0RH9NBfLUaLVqpVkCDF9yhzCEsQ8105ED+2SfyzXbe2++ak5q15HpqQCnp7NdGVQih0hAp9PjqS9/XQLrcb2hgPUcIlZViJdKQOelfCu2HSoB3y3s/Xdfw9//3f+HBx77AiKjYuRCxFdaq2kadDod/IQVml5WDz35DEJCwySYjxm84eyxg2hvbpBbsE8LK39waCi4pRfqM6IEGDc0ISEJ9bU14PbdEROqCy6XAGPH9fb2IiUtQ77LmkZb80026ImRmZ2D/AvnQC+1m2fVXyWB8UtA0zQQRK+npwdHxaJ//CU4LweVdJ988A6SUtKQnTtdvgfOq839JXd1dmKXUJq+/9ZrINHj8Ykvfg2PCKPpw2LMI9F7jWOhmTTt837B2S3Q+/khISkFW+/ciduFkoBbTM3jb2X55OOdlhZft4zpNBinZWZLb3O2dTJtY37SvIWLJQDUhi3b8darL8i6Lpw9LZ8rXjdTZHQsaKh45Atfluk53yARHCwrJw/P/uon+OmP/8VCz//mf9HdPTmFMuteumKNBNKjbN95/WVwt8lk2q3yTk4CF86dll6Tm7bdKYEYJ1ea7+fWNE2GeNlx38MgQDW99X2/1aO3UNM06ATBDR+GM5q/aKk0SNXX1TqdA03ToIl1GvsyM9EjmX0nafHylbLPNY8ZPH7w9msj8jUw0C+vaZomj2P9OXv6BD754F386Xd+gLi4BBvJ1Sl7JXDz/unB52cYsN7H79lbzITS3Xb7XQgNDxfj7E/tzt/XdwO/EIbezZvuwJe/+qd251MJlQTGkoBSHo8lIXXdayXw+qu/xwcfvomouDgZe8xgMHhtW0ZlXEwiomPjkJCYjPSsbJiBG3ikh1HfjV5w8mI0mmDyN0lQqFHLm+IXOUHwN5kQFBQit61ze/gUF4lbm8+4oiXXC0HivQkPj4DJRow8vTCiBAWHyIVabXWVXOC6lXFVuVdLIDgkFLHxCbK/9BQQPW5ZPX3yqBzPCIzmq4ZAenwfPbgXJMb0ZxiKuULJScqbORtxCYlCBklyzEsQ4547w3VomgZ/f38Z5iEtIwu5M2Yhb9YcJCQl4+K5MygqvDLh96Dw8iUZkmr5mvVg3OLU9AwEBASCcVQHFTqJHzQ4U4ZJyalgyBbOG5qbGm6CAe7ZBRrrWDznT9zlwbTWlJKeCd4TeiUzljKJcmB//NG7b+Dt11+0ED2ne3t7WJzdFCb6e+JUpGdkY+GSFSi8WgDGQra7AJXQYRLgu0iQM8YBjYqOkQYGhxXuwwUxtjhB9KbPVCB6vM3s3xvq67Fw8TKXP0PsP2ngoxJ/vH0ReXcEMSSQuQ9NSU0H+1wzJaemyXWHGWyPx/wLZydcbVtLCwi0xj6ZjjETLkhltEiAYyblSUOEBViv94ZTgfUYWsrPz4CK8jILH2N9GRgYQHlpiXScS05OGyu5uq4kYLcEdHanVAmVBLxEAuwwP3z/Dez+7AN0dLeDMYu8hPVJsxkdEwduZyKgT7BQpNUJy3pdXR1ooxZrXBBQx10Tpkk3zoUFaJoGKt57e3tBzzdXVK3qGC4BxpxtbmyUcYwZU5OTNiqIh6e8eUbTNDFRigaNJY2N9dJ7/OYV9VdJYPwSoFIyRiiQCaJXePWyjME6/lImn6OivBSXCy7KhQBEb56Zkwv27/CBD71zr17OhzUxpqpBKGRJgcHBUnHKcY3EBVtfn2eCmdLomCCU2fMWLAZjIrMfKr5+DedPnwQB7qh4G+uW9fb0IP/8WZmnuqoCIWFhmL9wCeYKYv83Vv6JXqdigQpqyjgmNh43+m6Isa9DggGS/9qaKptFG41GxMTFY/b8hXLuwfzzhKKfSuRu0ZaOjnaQmpsaQS/qU8ePgMB7ZiKAlD1yoWwXLlmOyMhoaRikIvPKpYsyBrNNxtRJh0iAoRYuX7oAUkdHhzTaUMHlkMKnWCEZ2Tlg/8CQOny3uVbxBhE0NTZINrNz86BxMSF/TeyPpmkoKylGW2szsmR5kyxwAmyYTCbQ2EXFWkN93QRKcFyWgMAgq35T9PNi7CDwJPtfUknRNZw9eVyOB+yHY+MSEB4e6TgGVEkTloCmaYOB9cSY2XujFzeB9faA8fonXPgkM7a0NOPIwf1Yu24LMjJyJlmayu5sCXhb+Up57G13TPE7qgQ6Oztw8cIZ/OQn/4IbA32YMWvuqOl97WKnmNzT6/L/Z+89AOM6rqvh83bRO4jeCRAACZJg771X9V4oW5atYst2XJO4xPafL3ESW07sOIkl27JcVC2rS5RIqpFi7yQIEAAJFvTeeyH+OUMuuABRdhfbd5a8eLvvTblz3rx5M3dm7qmuqkDOqePIz89Hbd3Vjp/s9YmXHTuuHJzTMOpu5bd2eby8vEDcesxcLQX1GTcCrKMctHQI4wNn+SmBgUEmpRsVHQOdTo/S0mJp8KPh2aSIKpBCYAgCoaFh4IpMEpWVl5bIVUFDgtjsJ+stn4GicwXIEwbFlpZmzF24BD4+vjbL09YJ8x3dIAbsBiHpH8vHVbYGmTItGxu33iZl5dqNoGHT1npZM32dXg+uzJw5e55ohzRhLN2PY4f2o6K8DHS7MZw7pLbWFnmtorwUp44fwYmjBxEcwro3C43C8Np/bbuyNfUcKS1JrCfwX7h0Bc7mnpa6XDhXKPWrExPSrJcjxeV5P/8A0L3Guk03yXvIe7l6/WZM5qNIDAAAEABJREFUzpomcdi/5yNQPvtkJz77dBdKSy4LbEoHhIbqkfJYunItuAL6zKkTUrfqygrQ4M58lVgXgfa2NpSJd+jZ3ByBdQ64A4CrwK2bi2elRsMgd41cEG26r6+faB+cfxjOCb7+fmDxslWiOzw+ffk+Y7+aO3scdeeZ96p1G5F3+oSc0HKUHsb5clcR3w2ccIuJS8DseYukpE7KkL7e6T5rx3tvgsSvrD/GcdV3xyPARWp0pXXPg1/AhfOF2PPJh/I9XlZSLNvQnp6ecSvp7+8P/4AA+b4cLT1mRDvAK88/hy89+g3Mm7+Ep5QoBKyGwPjeAlZTQyWkELAOAucK87B18wJMdjNyPFPR4XYwkjC8/OdnsXTlGmx75AnMX7wMdGvB75QJEZHyZcaXi6npemo4YqXX6cABqqdi4KhylwqDArdnJ09Ms0gFGm/CwicIw80B0E+sRYmoSAoBgQCNtUtWrMHFC+fANlacsst/1tud778NGmy23nKn9Dlrl4xtmMm5/Dy89/ZrA8JdMp//0lfwoHhXGSQ+MdmGGtgvaW41XbZ6Pe68/3OYMWce3nr1Rbzwh6dBw+dQLU4eOyKv7XzvLdx8570Sj+kzZw8NZtffNLKQWI/3pbu7S+r3pigDJ/bMVYQ7RujO497PfVGWjWnefs82ZEyeir88+xs8/aufDciLf/wtRvOXvGjpSjzxd3+PW+64DyTSq6woN1cdZw/vFPqdEca1muoq3HnfQ1I4KesUirmBEnyn0BDo5+fvBqUxvQgfvPOG5F3hLgLTY7l/yPfFO5HvhqHCXR18P2659Q73B8ENSqgXE8eff/RJfPeH/4wJkVF46qc/xi//459RW1M17tKRW4Dvy5/9yz+hZoSdQOPORCWgEDABAWU8NgEkFcQ1ECA53r/8v7+HO5LjjXYHuEJn+1t/k6QLTY0Nkszm3m2PyO2dOmH41DQN/MfvlMXLVuP+hx/FqvWbpBGZK0sojDtaPh59rd+jS2+3wtOtCrdsU7gtPzomFpqmWZw/Y/ZfcdTNs1htFdEJEdA0DfYk0auqrMCeT3bJ1V4xcfGgCwRNY412QnBGUOlcQZ4kuSPRnUG4coYkdwaJjUsAn1C+mwyiaa5VzhGKL09rmiaNJTQU3fXA57Fhy62ImBCO2vLLg2T27NnCIPpd3HLXfdKvMbHQNMfjQD0odEdBgidjYr28nJOyjKb+0TRNrrRkepSgkBBkTZ+Jux78vOy3MP2b77wPaemTwUnwQQR8f/49DEZrTbuaTqiYHORAvfDsGZzNtdwvKNTnBgT27/kEgYGBmL9o6cA9uyGQOmERAiliQpzkk3994Y/w9fWTPA0WJeRikfjM9/f3Q+M/8Qw7Wn3uhqgVkyOH9u2xiyp0kcGJMZLiDZVFS1bggYcHk5GyPWRb2C+00zTzzTU0PEfFxIjY6r89EWA91+n0MBDrPfmt72H7W6/hP//9/8PH4yDW446b+PhEXOm7AtlpGqFQ0iXUoYN4/e3PkJIyaYRQ6rRCwHIEzG+NLM/LNWMqrV0GgZraKlwoKgR9ipHcxWUUt0DRvJxTktCGZAqf7NyOmNh4kHCBPsTixMuF25q8RiAIDA0PlxhNnJSBZavWSZmcNV1uDa6tqZZ+YunawgK13DIKCTZITMVOpim+Gd0SBDsUqrmpEQ21tYiIjJRCUhOuzhlP1r5+/ohPTJQES/QBNp60VFyFAFdiRsfG2ZxEjz4h6c6BbXRUTBzG+xzY685x6+3ha0R3PNJQMGfBIpDoziDpmVny/cP3FIUuKRjOXjo6Ih8OJP0DAsFJgCYxwXvm9Ens37tnkNTU1CB8QiSixf3WiUlfONmH/pZ5vxISk6UbF/Y3uAWdfZB9RsR65qit1+sRGBQETiAwbUryxFTQbQl9JhuELov0Oh12vPcGjAn49ny8A3w+ZsyZD/ol50pZqM+4EKBbmUP7P0PYhAlITk2TLkLGlaCKfAMCfv7+sg1Mz5wCTrDRPQh3Sd0Q0I1OtLa04GMxVkmj3+eERKcoGXcW9nR3g23ysApZeJKLcdguDpWck8cwY9ZcTJs5G2w/jSU+KUX6E48T4zdj8aebguLLOHzgM7O18fHxcZm+g9mFc4EIfGfy3TUxdRLmLFiMhUuWo3ccxHp098L+0mhFPygmQjrbO3H/A1/CrFnzwbZmtPDqmkLAEgSU8dgS1FQcp0Pg8KG9cksxjadOp5yVFGpvb8OZk8el1NVWS0IbEipw5XGmMP5yZVCi6ICYmh39xzIOZeaceZgydTriRKfO188P9DNLopTOzk5Tk3PbcHxZ03hMkqbWlmb0KP/HVr/XrGutYnDBzhHJmiish+PNiJ3niMho0WHrAY3/NFCPN00V37MRCJ8QIQxWsdJYZU0SPU7YXSg6BxLj1dRUydWnkzImg8+EsyJOnS8KnQ1kd1WV5fC+RnTHY4J4H/H9Yiw0oNqzPPbMq6qiXL6fDe/p4Y40FvX29Qmc/HHu3Dkp5CU4f64QRw/uG4jfKt419tTd1Lz4PrSEWM/k9H185fM1Y/Y8XK8380FDcld3lyTfY1+IBp+rBHwH5bNI7GmcIZEehT6kTc1ThbuKAN/DJHm6cqUPJKbku/PqFfXX2giwf0Nf+l5e3qivq0FHW9s1Q71m7aycIj1OStCXe0xcAmi0dQqlhBKx8fHgveA7TPw0+z9XEw9t58uEsZfjst6+3oFxGr9zlTmJT6+3awtg+E4j30iTqBzvFZ7NNVs3+t7lbr5sYbA2O7KKYDUEuGtszvxFcqFWanqmrBO2ItbLzzsDby8fbN5yu9X0VwkpBIYioIzHQxFRv10OgaKiArz80rM4W5CDRctWupz+YynMDj2JFNghIYkOJT4hCSShoazfcguCQ0LGSmbU69Gx8WJmdAlWr9+C7FlzpFN+TdPAQQS3ilJG6tiMmrB1Ljo8FW9vH0RGRaOxsQGdHR0O18cdFKAxnituKPW1NdDrdHJlnrXLxlV8CUnJaG9rBQ0MnBixdh4qPc9CIDQsXK6+vFhUCGuQ6HH1E33iFYiOP4nxOMjk6ktnQpWDYa40NRDd8VhXU42L5wthILrjM813kkFI9sNzzlSO8ejCsnB3Dt/HwwkNb8cO7weJjYzl048+wMljh6Xo9V5y9dncBYsQHh4uJSY2DnWiDdy7+yMYhGkNzaNbGE/Ho7+1445GrGfQ3Ro6+w0Q8N080O/hlvOMKdNw9NB+Sb7X1FiP/itXJMZcOVt86aL0C0nfkAbp6e62NgRuk167MF5yxSQJG5euXIuw8AluUzZnLsjs+QvBdqX40gX4iokTf39/sM/izDpbopuzmsQzRRsSFBSEA599itHGOC3NzTC0acbHyxfO48SxQ+C4zCBMZ/PNtw+0VYb3IcenvNe8bgmG5sY5cmAfGurqsPGm28yNqsLbCIHMKVNhINYrOlcASax34ijKSoqlG8meMYj1OHkbn5CIOjHhxIkBg5qsU/T9Hy7a7djYBMNpdziqMjghAsp47IQ3RalkOgIc0H7tKw+isaUBC5YsNz2iC4Wk77nnn31aDJL2YdsXn5CSljHZJiXgFtKZcxfirgcelvnQH2FpyWWTXmo2UUgl6rYItAtj7tkzp0AxuAOwZWETklLkIO1s7hlbZqPS9hAEfMRAX5LoFZ1D/tnx1Smu2N390U4sWbkGW2+9CxlTpjodip2dHfhox7t4762/DciBvZ/ipjvule8KvptWrdvkdHpbUyG2WX974Y/g+3g4iY6Owb0PPnxDlty2+sgTX4NB6upqsfvDD7Bp0yYpTQ110mA0a+58GITblIfmwYmKGxJ3ghNsv+/Z9gVZD7qFgdtY74qyUptoGBgUjKzpM0Df2ax7Brn3oS9ixer1kij1xT/+DsZSWVFmE13cIVG6/KiprgINXV5eXlYukkpuNAS4+jQ8IlJMOr0lV3xzFepo4V3tmqZpsn2DC3/ohsm4XTN8rxdt+cOPPSnbPkMbtECMRXv7+ly4tEp1WyNAl01feOyr+O4P/59cif/UT3+E//r3f5Y7JEfLm26jvvadH+CNV19EzsnjA0H7+nrx+//7JdavvwVPfOU7A+fVF4WALRDQ2SJRlaZCwB4InCs8i1tvWoL0rKmguwpNc9a5bfPR4OomA6FCVEws7n/4S5Joh6QJV8V2ZdU0DZpG0cmtog984TFwQNbd1SmNyE2NDeYXyA1iaJoGrhDr7GhHY0O9G5TIcUXgKju6kZicNR0UEkHYQ5sJkZEIDQvD8SMH0aVcspgHuQp9AwKapmH6zNno6e7G4QN7b7huyonC/DxcvFCE1Ru2SFcVmsa2VzMlqs3DHDu0f4DwjqRCt9x5Hx78wuPiffSolNvufgABgQHifaG7Js6ht6XAfLLrfRjeu8Md6bPzK9/4Dn74z/+Gr3zjuwKDL+HWu+6Dj68P+vuv4NOPduCIwOxhMSg0Ft5bbl2lRMfEICQ4BHovH+h9g7B79x7U1tZKlTVNEzhelbRJmZgxe+4goVuLoXrZyjgrFTLjj6ZRbx1oCGN/5c77H0L2rNk4vH+PxHTvJx+akZppQTWNeVIM9U8n7oUvUtLSseW2u8T9uVpP737wYSxdsUa2+y//5VkYCyduTMvN/UK1trbI5/ud1/86QI6naZr7FdTJS6RpGugbde7CxZAkej5+op8S7uRam64eV1ju3fMxbrvrfmkoMz2mfULSRQvJzV76k5hseu63sr0a2s7S1ca2Rx4TbcqXBsn8Rctw5Uq/aLevt0Gapp4h+9w5186F/QHuMmDd++Y//hhf/fb3sP3t1ySxHvsiI5WOcfpFnRvKmnflyhVRDzWXn6iB+jg9Ajqn11ApaFUE3CWxw4c+w2+f+QUioqMl2UpAQKBbFC3vzCmQZIE++wxkCuzYkEAhIira7mWkX2TmHZ+YhAViNp0Ee/xO4za3LHsagRxXGwYEBOFKXx+UAdmy6kijcWdHB7gtNjAoSBIm2WulE92PcJVcUHCwMNidB13CWFYKFUshcBUB1qfrJHoH0N3ddfWCCX/pn44GnOSJqXJQzUGBCdFsEoQ+FWnoM5bwiIgBsrvsWXNAn/ix8QngO4HCcut0epvoY+1EL5wrkO9Wvl9HkuTkiVi3aSuWrVoDw/vX+EgDz7HDh7Bvzyc4Jiag8k6fBIkNV67ZILcGz1+8DGnpmeA70lgmRERCr9cjMjIKh/Z9hi4x2TBjznxAp0e9mIgMDAoWk1kdMF4Z6x8QIN1R0SWVQQJFexkQGCgM9tfl9ImjA+Xat/sj9DjYJ39wSKisH+RfoN9i+kdmnamvrx3Qk6v1rH1/DelpmiZJgqKiY6QecfGJSEhMxuRp2eC9nDZjNihTpmYjKioGuadOSCIvTgwYhMSPhvTc9VhbUwXW30mZk0EXOYocz7F3mquN40RdTXczEj1N09DJBRf1ddKXuTOSmfv7ByBeYJ+RmQX6miepONsKY0lJmyTHmi09/ZYAABAASURBVLxHxhISFiYmDvttVnnO5p4G3bplz5wz7jxUAs6JAN+Z7Ftwh5KBWK+npwevvvgnvPbK82hqahxVcY7HX3v5eXz+C09izpxFo4ZVFxUC1kBAZ41EVBoKAXsicOTwXrz//hsoLr0kB7YcZNkzf2vnRfIXA+FCXU2NdKbv5+cvV/BwFQ8HntbO09z0NE3DZDHYoj5Tps0ABxpJE9OEoaRbGuBohGtvazM3WZcMz/qmaRraWlpcUn9HKN0jDBo0GlO4/d3f318ajx2hi4+PDyKukejVVFdBkeg54i64V57XSfRaQJIakt5xdf1IpSTRHMnxmpsbET4hEnSpMlJYW52nAY8kQQbhM+or3jveRoR33NHDNp8yNXsWaCju77fdQHk8ZaX++WKgbXiXDj1yx0xwSMiAQVbTNPmu7e3rHTimZWSCq4BmzV2IaaK8vn5+8NJ7DYgGDQ3C2FtXV4eO9nZpNGB7QiPp3AWLQUnLmDxsMTipkJtzEiXFlyUxVoQwJLOucII2LCxcvksbRLrDRr52ckJEJOISEgdJW1sL6KeWUlZSjFxh0DYue0HeGThiklfv5QWSY2VNnwkaypNTUtHV1YWKshLk5+ZIYkD6eb1WNJsedHo9OFlJg/GsuVdJqmaKI/UKCBKTwf1XcEUIn8tGYeQ6V3BW4HhikLgTAV9NdaW4D2VylTbvz7QZs+Q70aY3QSU+JgJsb9yNRI/Pe2trK+j/XtO0MTFwVAA/0Sflc8D+faKYRDS0E4bjhIgo0UbY/91XevmSHGPReG0ONtzN5+vna04UFdbBCHAl8nVivQzZL2G/hkSTB/ftBnkQqKKmaXKSmr63ZT9SGJc5ob1u3VZMSh++/8F4ShQC1kJAGY+thaRKxy4IkBzvpRefxdn80y5PjkeDKxt/YyI8Dgzpc27h0hV2wdOSTJKF0Zg6rtt8sxiIh0LTxCC8t1cMptvQLQaHFK7MtSRtV4mjF4NRvZdeltd8Y4qrlNI6evaKGXRZ1ysrUC0kODhEGMwirJO4hanodDphsEsGCSe4bVmR6FkIpIo2gECoMABOFYayovOFOHPqBC5fLBKDvuaB6/zS0dEOGm1ra6pAo15CYgqSUibyks2lp7sbDXW1A1JeWjxAdEfCOxqRNg0h+YmKjrW5XqZmQOMv35cjSWV5GQqEUZI+1HNOHh1EYEQio+joGDzwuS8OyE233w2+x4ylubkZJ44fRf7ZXGmQzTlxTBKwGcjuLhQVgkRtW2+7CwZZs2GLNMKNVg62N91d3Xjpz88Kg2q8HPjViImrIwc+k0ZNH2Gw5+4LDh7bxSSsOe+UhMRkZEzOkhIXnwC6tjCQ7vHIleQVAhtj3DixwS2uo+lszWskm501byHWbbpJGpK5wvrQ/t04dewIDHp1i/ppzTzHSot4c0U0yeEMdYB9Gu6wqqmqBAfslBPHDkMS8F2+6BYEfJwsvXzxgjBM9IBlZV9mLKzUdfsi4E4kenlnTqOuphrzFy2VYwX7Iml+bqFhE9Bzrc9qfmzniREdG4vAwGDnUUhpYhYCmVOm4Sqx3sOg2xdjYr3K8lLZdl+6UAS6t2gR/Zap02aAk09mZaICOwAB98hSGY/d4z56RCk42LlOjue8xlVTb8aBzz6VxDtHD+0bIFuYlOE6s4YcdNx0xz1SdxodaAQpLbkMSnu7e69CDhIG0JCQMJQWX5IdTVPvuSeGo6GipqpKbo3l9liuiHAWHLi1ure3D4pEz1nuiGvrQSMgfavSoMgB6CFhHDQuUYEwSr79+ivYfY0cLyYu3viyTb9XVVUMEN2999bf4OcfINvubddIWGlI6+vrs6kO40mcLgUMJEXDHemK4slv/gN+/NOn8LXvfH9Q2VjGhJRUFBWdH5D29vYb1Pl4x3vyncz0d773Fm6/90E8YkR0d++2Lwjc/G+IN9aJgIAAxMfHy5XbI4Xlylgfb2/k5ZxCr5iMHSncaOdZ/6bPnA0D6R6P3CX0xit/GSgXy/bmX18QE5+doyVlk2vUL3vWXNx+z4NYs2Er+vuvDOjFAbFNMjUjUW6p5wq/m++8d6D+3Gcg4Du0fxD53ot//B0qK8vNSN05gu7b8zGCgoKxYLF7EkzbBWU7ZMIVr+ERkdix/S3QdR1XxtohW4/PYu3GLagVk0cH9+72eCwUAI5HQK/3wlBivV/+7P/BV0w4BwUH46h4Lx05sB9vvXsAEydOcrzCSgOPQEAZjz3iNrtPIa/0XQH64RIz2BjyoU/JF557BgaJ5Eqohx/Fhq23ifLoronzbusaUhz5U9M0qTdXqC1avlqSKZFQKWxChCTX4+oqGdBN/4iqKEp29a/4ov4PQaCs5LIwrncjeWKqqCesK9qQEI7/GaFI9Bx/Exygga2y1DRN1nUaoWJi47Dr/XdAVy1HDu4DJ0A33XzHADmerXSoFobi999+DcZC49wDDz8Gg5CMTdMM7x2drVQxKV367TW8F0c6rli1Fj/8f/+Ob/3jP4kyPHqD3HT7PaiuqcbFixfQ1NQEzahs/E5F+vv7hcHyqnDFztC8uGX88499BZS7HvgcAgICwdXAA6JpTMYsCQ0Nk8aIZ5/5H2y55Q5wd9HICWiiezO+94mmadC06+Lj4wv67uT9Ngi3Zb8hDMiG8n/2ya6RVbLyFU27qlt8UjKWr9mAO+9/CDNmzQGNNdRn76fWJ9aDWZ+r+mnX6g8N3iTg23rb3aLOXX1+JAHfyrU4fugAXv7zs4OEu2vMys5OgVtbWiQZE3dHpE/JgqZpdspZZWMJApqmXSXRW7AYf33hObhiX5o7LjTNteqZpl3VV7wlLLltKo5CwOoIsP/BZ4kutUis9+S3vof33noNuWKimX0aGkW4mAu4WnehPgoBGyPg2BGDjQunkncfBEpLL+MH33sSSamp4KDjWsmc/sCG/dC+3fhQGBBqqitB8hiDcDUBV3tFREY5fTnGUtDbxwehYeFgeSgz58zH8tXrQT+ZdOZP6eq0/0qnsfQez3WuUoqIiERzY6M0Do0nLXeK29nZIbfsc9s+Ozxhol7Qh7ezlpEkesHBIQgSs/gXL5xHS3OTs6qq9HIhBPz9A8AJQm7Zp9sDH18/6SqFvyeIdoPPBqz0oUsKumY4tH8PKFUV5Zi3cAnoKsAgdEvBttkg3D1hpezHTIZt/2cf75LvQb4Lh4pODNg3bL4JBqHvYMN70nCcEBkNP4FpUEjYwHvGUBYeiTVdH3R0dIgJq54bdOLWT+N8adTl6j5j4Ts5PiEJlJjYeFjjHuWcOo6Tx48iNS1D6J0IX1EPblDu2glfP1+wvWTbaa3dOywDV5oa+3vm98CgYBiELkGMseF3GvSvqWWTA3Ggr3Du/siePQ/ZwoAcF58o3bowfwpdvNgkczMS1TQNfv7+8llmPaPQVcjkqdMxbeYsTBd6U6ZMnwGS9PF+c5W8sTiagI9cA7k5J5GemSXbIE6KmAGBCuogBFjv+EzQLU1leZl8NhykikXZHjmwF35+fsjMmmpRfEdFSp+chcDAIPku5RjOUXoc3v8ZuMI0LT3TbBU4ac1+xlzRDzA7smtE8Dgtg0NC5YRSUkoqamuqQD/8S5auxhNf/g7URyFgTwSU8dieaKu8LELg/Pl8vPnGizh56giSJqYiwgWMrfW1NZCkNWLg2NbWhr4rfZgQEQUaVQ0yISLSIjxcIVLyxDRZVm6h5bZZCn0E0zBHn46uUIaxdCQhEF/mDNch7jGNpvzuydLR3o6mhgb0X7kihfjQQOHsmHj7+Ih2JRr0z1xTXQX6hXR2nZV+zo+AxpUgwvjUKQya/f1XoGm6cStNlwaXxCSHgeiOR/7W6fTS9y5XSkZERYOEYIZ3DY8kLIKNPpeFPvJ9d/L41ffekGPh2TPw8/dDSGgofMSzxvehsdB9x6y5C3FdFoA6GwtX39TX16O1dWyiUvoxH6pPTVXFoNKnZ04ByWmMxdoudWikKyspRknxJWQJ4yL97A5SYsgPTmQFCKNFTVUlaHAfctlqP/V6Pbgqnj6SKf7CKF9ZUQZjKb544YZ7WXzpgtV0uJoQwPco73/WdBLrzUOyGBgb6sZF+g8Xdan40kVDcKc46vR60M3I5KnZg+rpDDFpHjiEgK+hvg7nhyPga2u1eVnoVqswPxf0eU0jVJaog6xfNs9YZWA1BOjHNEs8GxFi/EBjEeuT1RK3YUKapoHEk94+PuBkiw2zsnrS8QmJ8BOTfIVnc62etjkJ8tn18vYG20dz4jEs/clzgpjvOf5W4voIcAKJO3TIa7Bq1Ubc/8AX8eC2R7Fpy+2uXzhVApdCQKcJdZUACgPnxKCivATvv/c63nrrZWzYeqskaIMTf7hShgQwF4vOScIeEq5wqwkJWbJEx90RqgcEBMhVlRyQ0vBgTx04wGLZKfGJKdA0Df39/SCpnkHsrZM1y69pmpgUiARZ5FubB5NjWTMfp07rmnK8n40N9ehob5Oz4ympk+TqjWuXnf6gu4FEr93pdVYKOicCbcIwxNWc1dWVoOuWyVOng7+LhfGttcX8doJxDGR3dbXV4PulqLAARYX5UirKS7Fs1VqwnaXMmrvAYr+5wyHK9o3vtZHkvNDj7JlTOHP6uHzvcRW0sXDV78233QUS1t129/0DelJXSlRMHMrKSgek04xdKm2trRiqV5HAhqu9jSU0NBxbhQ4GiYqJHa6oVjmnaZowkvuir7cHXHlnjlFa0zT4CsMFV1FzRblVFBojEe664OpGY/H28QYJ94yF/RljrK09ERwZFSNXy7NOUOrra2V9KsjLGbjHxGWM4jjkMicGuCp5MAHfTVi4eLnQvQLEzlg4wcq+DxcaGAsnmsZbAPouZ1+Uz93Z3Bz09ilyvPFi6uj4JNHjZDxXkbPNc7Q+o+Xf19srSfI4keLnZ76P+NHSttc1Xz8/cMeGHDf13LiTxV56qHw8GwGOl6sqK2Q/kv0sTgrknT6Jr37tH/HUf/4et91+P5T9CgoDwK4Y6Ay5qSOgMACcDYNf/fJfsGPnW9h8y51w9g/9Wb735quSAIZGNJL0PPiFx8CtmY7UPTNrOrh1iQQvjQ11DlNlyYrVkoRm9YbNKC25PCA0qjhMKZWx1RDgPe0VxhIaja2WqAMS4jbq3t4+5AuDhQOyV1m6AQI5J4+B29bLii9h8bJV8BXGwOkzZqOnuwv0fWxuEUmK8t5bfwPlwGef4LZ7HsDnHv2KbE/5nrnz/s/BPyDQ3GRNDs8VjCRaG0lWrlkvieq++4P/b0An6mWQW+9+AJVVVZKsrr6+3uR8TQl46vhh+c411o0uhYyJ7vh95tz5piRnlTB6vR6JiQl47eXn0SwmFVes2WByujRCJianoLy0GFUOJGTjxC8J94yFE2zGOOeePmFyuSwJuG7TzbI+JU9MG7jHlWKixJK0HBHH29sHKZMm4eY775PlMDwPPK7deBPYT3zrtZdhLDQQjFdXTjZtF+0vfdN9AAAQAElEQVTF1BmzcJdoGxYIA/Z401TxHY8AJwXZvzp1/Ij0n28tjaydTkN9HZ5/7hnMmDUXkzImWzt5u6SXNikDc+YvlBw1tWLC1i6ZqkwUAkMQ4ETgH5/5NX7+L/+EQL9AvL/zKN5+7wAmpk6Cs9lrlD6Ap2Cgg/ooBJwQgf7+K/i7r34O9Y11mL94GTSNc2tOqKhQqTA/T3YwSJxCQ8EDDz96TWed0FsnQjj2v6YJ7IQQU/Q7ThdN0yQeUTFxA8R6K4TRISQkFGVioFxeWoIeF53h5wSBTqeXK4wch7D9c25vawVXHFK4SiPahqv57F26/n4HPiz2LqzKzyoIdAvj8H5h3I0WbdzyVeswTRiMNU2TaWuahpSJkxAdHYuPdrw3qp90bnM3JrubMi17gKzrtnselKtaWT81TQdNigZLP3Q18/rLf5HvMBKWDScVon0mWR3lS1/5O6HLo4NEL4xkJKqrqqqGJvUx6GU4XsWAOluqpyEeDdnGOnp5eYMEd8ZCQzHdXAwSgb8hDVsf6fbmF//2z0hMmSjqwCxo2tXym5WvaH4c3QRpmiZ117Srx7DwcMyYPXdAuKre+F7wO33rmlXOUQJrGvPVgQYz9qsoNFgzn70OJ9YbRfFBl1gGiuFZuHqMT0zCqvWbxXN0lYSPRJZrNmwRBuU6vPP6K4OEK4gHJTnKD94TTlBtvvVO2dZoGvPWRomhLrkKApqmyWdh8fJV4NZ1ThI4m+6apoHtrmzrNfFdiLPpaJI+Uu+rOyVNCu8kgbhimgZ7ciw4iUpKDQsQOHH0EH7x0x/jf//z3/CTf/4vvLP9AJ74ynegFxPTFECD+igEHIWAzlEZq3wVAiMhUFp6Gd//hyfR1tmG6Lh4mLPlc6Q0rX2eHaND+/ZIAiD6UpSkPsJQkJCcAm5dtExna2vpnOn5+PhIjIgTV0XPW7wU8xctQ1xCAtgZJrkefbs5p/bDa8WVbuxr9nR1Dx/ADc/SQFJfWyt9BUdERoOTAD4+vm5RUvpmDQwKxjkxMdTT7Tn31C1unoMKwefh7JnTkjQrKipG7jjhhIqxOn4k3oqKQmRkFE4fPwqu0KKxhyR3xtLb2wsD0R2PJHJje0mhYVrTTB84nDp2WL6nSEA2nBzevweLli4HyeoWL105iNRVvtdmzkHqpEz4+QdIoT9l6mEsmqaBRHXdwnhuXN7xfq+prrxBd/p35go8g9DVQvw1kjvDMTg4ZLxZWxyfvmVDQ8NQcvkSuGV7aB0wNWGu/O3q7EBleZmpUWwejob64JAQGCQoOHiAdI/tJaX4QtGw92w8yvG5MdQ39hlYL/muMdRnumgYT/qOiEvf5Jx0NpSLx0mZWfL5k/7K5y4AjyRHqqmqBCeljIWT7UP15rNRVVmBzClTQcJHbx+foUHUbxdHgM9CQmIyssUkDu+1s9V91sszp45j2cq1sk/oynAHi/fI8tXrwPc6d9bZqyzNzU2yDeWkGd/35uSr0+ngHxAAHs2Jp8I6GgHI3QQ73nsTf33hOfR0duOJJ76Nxx//FpYsXYVZsxcgMTHF8UoqDRQCAgFlPBYgqP/Og8D5c/l44/UXceL0ESSmpArDVJTzKCc0qautQc7JY2DniKsu6apiQkQUSOwzY848+IsBtgim/puIQGhYONLSJ1/Fb9Y88T1TrqwIFJ22FtGBamluli9UuMCHg1kOCFuamoTOfS6gseUq8t60trTAy8vrqrEsOgZc8WB5is4VMyAgUA582jvaUVFRJgxj7c6loNLGaRCorqoAjTaVFeVSp6TkiQgIDJTfh/0jDK18b1w4X4hzBXloFu0c3xt0bWGQhKRk2SbyvUIZbTKSzyLfSSMJ/U+GhoaCwsEw0C/apysDotd7gSukaYylsYr5DRVOitbX14Niy90hPT3dcqBuKMtlYYjUNA2adl3CxDvDmOSORrdhcXbAST8/P9A1CVeOZwgDHgmLLFUjMCgI3WLiqqHBum4+LNVnuHjBIaEg4Z6x9PdfgTHxHr8XiX6d4Z7yyHfHcOmZco6r6lg/k1PTBuownyWmW3zpgilJ2C7MOFMOFob51PTMQc/+jNnzEROfALrAMEhXZyfKy4pBQi9jaaivA/tU6ZOzlPFonPfCmaOzrzXVmESvrtZp1K2vq8Hli0UgxwuNmE6jmAWK+InJ3mnZs1B6+aL04WxBEhZF6Whrkz7So2Niwd0eFiWiIrkEAnRTdOCzT0HhgrSQoDAkJaRi8aKV+NzDX8aDDz2GsLAJLlEWpaTnIKDznKKqkroCAgf2f4o//uF/sWHLreDqP2fRmbP71ZXCSFB0DiThOXX8KDjYJokfO0nOoqer6sFOWroYbHMbp8R0Wja49U3TaWIw3g0SNnE1njOXjx1lGgsaG+uFsbEDV/rcy4BM31vtolNLqa+tBVc2WMIC7cz3kLoZhHWSK3yqhFGwrqZa1MFOwyV1VAiARjKuNuYK06JzBWhvawX9GtPAY4Cnt6dHEuU1NTYMHPnskEgvPCJCrjyOiIzCpptvB9s9g0zKnCKToJGZOzH47hlJSosvIz/3tJScE0fl+4nvKIPMnDMP93/uESn3bnsYG2+6Y1Bey1avQ0NDA8rKytBiAZmfVNSCP2wfa2uqYFyuirJSMTF7TA6cTx0/ApJvbrn1ThgL/fdbkJ1dotD4XXzpIvbv3Y3Fy1cjMip6XPlyck6naaJutYn61j+utOwVmSvTuRrcWPic7Nv9MQzCyRbj+87v5q5aj41LGKjHDfW1st4X5J0ZqE/mpmcvfMzNJyIqCpwsMbQNPC5evgp6MelTKCafDHLm9Imrk7nC4MQ2wyB0S2Nuniq8ayBAEr2QkDDwXjvPbj3NNcAzQ0vuAukR73JO1JoRzSFBe8SEY1lJsdz5xAlIhyihMh0Vge6uLrDfRikU76ycE8dAOZtzGk9+9R/w1H/+Drfdcf+oaaiLCgFHIuCuxmNHYqrydjMEaCTY/ubf8PwfngEJTrY98jge/MKjCI+IdLOSOk9xJk/NBnG+73NfRGdXJ7i1mwYY59FweE18fX0RF5+IuuoqtAlj0vChXPMsjWP0bUwJCg5GTGycaxbEDK3pW4wr3aoqK+U2dDOiqqBujkB3Vzf27/lEPgcr12yQhuOhRa6rq8Xuj3cOknph6GLbZhCu+h1pYozGU/oj5rtnJCkvuYQf/+tTUh772rdlu2lIm0f6Iy4qKgLlkjBs9vX1DlXTIb/b29vw2kt/ke9VQ9l2vPsmbrv7ATzy+NekrN10k0N0szTTT3Z+gAP79sgycBWypekY4tFoQZdIeTmnMFIdMYR15iPdiRgT79FViuGeG47jcc8hifUeeRzJJNYT/TSmOZ70nBlL6haXkITVG7YMetZJwFdXUyOeqT8PEu5uYBwl7okA/bvTvQEXtHCy0ZGl5IICnc7hxmOrQ0Bf5LVVlTgoJgWtnriVE+QOqF/89Cdikvg2zJg9z8qpq+SsgUB5WQme+td/krJhwy3YvuOIlLff249UEuFZIxOVhkLAhggo47ENwVVJm4fAr3/1U+zc9Q64Csu8mNYPzU4CSVkoL/3p91i4bAUeePhRXCXv00HTdNbPVKU4gICmadAExl5e3rjptruFsf5xTBEG5bLSYtCnGlcBDAR2si+a0Mc11ogJRU38X1dbgxphEJ88dTooo22jNzFJlwmmaRoSEpOk8YYr21xGcaWozRDg83D44F65vZyrSzVNg6Zp6O7uwkFhPNzzyS5QONn4+UefxANfeAwkxKJwd4Um2jbKno934cU//nZEsrqd772Fx578BkhU9+S3/l6k8egNMn/JCpCsjkK/w0zXWAhCf3+/Q1eu0lBMIzjfpwahofiWO+4dRHZ394Ofly4/NJ0OcueJplF9l5CoqGgEi0k1ATQ0zbp6i7vnEhiMpqSmaRIXTdOkeypj4j1+55ZdQ90wHE01AGsa03Z1Yr3R0LvxmqZdLbN2rS2JF++oVes3ifbheluzev0WuSr19Zefh7GcKzh7Y4LqjEsioGmadPXG1eiOJtE7fGAvKspLsU5M+tGQ7JKADqO0pmnyrEu0w/JdfwWapkmRiqs/ToHAB+++IUnwjh86KAnwSIK3fsPN4CIVgwAa1Ech4OwI6JxdQaWf+yPAge2vf/VvyMvPQVRsLLjt0RGl5tZKAwGLpmkgKQuFK8MSkydKkjdPMpqN+x5YIQFN0xAZHSOxnzItG8tXr8eSlWvAbT/cqkdpamywQk5WTELoTCIc6thqx23gVizBoKRqhdG4s6Md4eERCAwMkuLl5TUojLv/oI9B+qOEuLeKRM/d7/bI5btYVAi6g+DKkaSkFEyIiAS3iJ46cRQUGmXoxoiuFSh063JaXDtz6gTOnDou5dih/ZIMh++aRGHw2bD5JlDWbtiCmbPnDbx3+O6ZMm0G6P/dzz8AYeL5o3/focJ3Eo3GlD4ncpVDnFhGyqG9u0E3BnT1ZJDs2XNBX8pclWoQknzpdPqRb4ATXtHr9SAB4sF9u9HV3Y3sWXOtqiXbnrCwcOlHlEZ4qybuoMTo4ontqbFwN0tgUDCMha5LWH8odHlBNzCjqUxXQ4bnw12I9UYrr/E18i1wN5yh/DzS9zH7r+TjMEhicgoqhYHvMzHBNVTy884YJ6m+uwgCrPdsI5qaGsG+Z2BQkN011zQNdOvQ1dkl34u2UqCnqwMdrY2DpLeny1bZDaTLZ4n9XxLbDpy0wRfussw9fQKLlq0UbaH976MNiuTRSdbVVksCvL++8BxSU9IlCd62hx4DCfAoEya46Q5mj77r7l94nfsXUZXQmRHgFt6XXnwWBw7uhn9gIGiktbe+pSWXJQkeSW647YvCDvbMOfPlyjIe/cXg3d56qfwGI0AjMu8FJS0jU662iBKGZQ7e2WmlOMOKZE3TECQGwTSwdnV2oq21dXBBXOBXT083aDSmdHZ2SCLIsPBwF9Dcdioak+hVKhI92wHthCnTKFtSfAkXzp8TUoiqinJc6e8Hd0JculgE+nCllFy+CE6G6nQ6UOhyIEgM5ENDQuTqEr5bjGXipAwYjKk8DiWsoyG6ra1NEtXROOyE0EiVWHYSlhkL22NN08R8iwZvHx/QWEzfrQbJnjkHxEcm4MJ/uNqcg/3SkmJJVjYxLd2qpaEP7QAxaVdTVQm+T6yauBMlxokYY+I9fqcf10rR1lLKSy+Dfn2N61jB2TPgszlcMehuiH2FZDck1huuvMOdo3E+LT1zoB9LPGbMnofomDjRPukHSZcw+lUJrM/mnoZByPUxXLrqnPMhwEmmKVOno7WlBf1X+uUkvz21vHC+ULbz8QmJNs2WhuLujjYYy5Ve27tiYrn8fP0kSSVgu72FdbU1KL50AZOzpsHPz98sLFkHOJlsViQV2CYIFBXmSxK8wrN5SEpIlbJhwy2SBG/zltttkqdKVCFgLwR09spI5aMQGIoADcf79n6Mn//sR0jLzBSG45ShQWz2mkrmFgAAEABJREFUu6enZ4BYhWzVXCVVVVkOkpFQEpLsp4vNCummCdMos2TFGnmvlq1aB5JLaZqGzo4O0NBJcr0eYfx0dPGDQ0LF4EyHxvo6R6tiVv5c3dXS3DzwfAQHh8jVLGYl4qaB/fz9kZCYjEphPKxzDRI9N70Tti8WJ33odoLCAR1XEBt2OXCXCo1YNOiFhoUhPjEJ0bFxCA2fIA0vfJ9QOjvaJVEdCetuuv1u2Wbx/WIQvZc3ysrKpFRWVoxoCLN9aU3PoamhYaBtINEZpSAvB1wlaiyTs6YPEN2t3bgVvmLgbXourhGS76Ke7m68/JfnEBMbj1QxGWALzTVNg6/Ar7u7Cz0iP1vk4YxpJiQlyxXrXLUeE5eAowf2giuQDXJk/2fgKlrWQYPwWe3vvzJQnLGJ9boHwnrCF51eL/raEwdNWnHiisYqklju/nAHDFIqJsw8ARN3KGNgUDBWrNmAirIS1AsDJFeis82wV9kO7dsjjJ1+0q2ZvfK0dz7s/wWJ/nB1ZSV6xBjS3vmPlV+gmGSMjo0dK5i6biMEuNu0tPiyJMMryMuVJHi9XT2SAI8kePPmL7FRzipZhYB9EdDZNzuVm2UIuGes7e++hv/vx9/GtkeewISIKLsWkoaf5//wNChcvUodNt18h111UJmNHwGuRl68fDUe+MLjmL94KcDVgCWXpX/e8afumSlw8F1TVQGueqSolQyD6wFXuqdnTkGVMPaVXL40+KL65TYI0Dj8ya73Qdm3+6MbVn1ysP7Nf/wn/OSnv8DXv/MD+R7je8RYFixdifPnz0vhCmJ3AOeTXdvle5PvToNMnT4Tjzzx9UGSlDLRHYo7ahkCAgIQH58And62XWnuYuFuqPKSEtHulI+qk7teJBlt9uy5mD13/oAkpaRKcjhDPeTxzVdfBMksh8Nh3aab5XOaPDF1oA5XVZQNF9Rtz+3a/vZA2YmXQba//RoKzua6bbk9pWCr1m8GiVrPnDqBZPF8aJrmKUW3eTk5OThn3kL5/NTVVts8v6sZqL+ugkC5mLj5+b/8EJQN62/G+zuP4r9+9QdXUV/pqRAwGQHb9nhNVkMF9DQEfv2rn2LHzrclI6ym2a9zc2jfbklOdOTgXpC8iEJDkKZpcnutp90HdyivpmnQi8H75KnZ2HLbXZJcb+XajeCWcooj/UQGBQcjODQUZcKgzRW9cPJPWUkxenq6xaAjzck1dbx6CYnJikTP8bdhTA3oUuGTa0Zgc441NVViLqof3P7+/Z/8G0h89+Ajj8Mgt93zAOpqa3HhQhEaGxvk+0PTrr5HNO36cUwFnTwAV1y/8IdnYBD6nn/4sa/CWGjE07TrZdY0zclLNX71QkPDpGuf3//mv7FZTDzHJSSNnKiVrkTFxEo3SKzTVkrS9ZJh3bomXF05beZszJwzb0ASk1Lw2st/Gaivez/9cKCMmqbJ5zQlNR0PfOExKTknj8uwxuEGIrjgF9YNw7M63JHkhIayDz2ybbv5znvh5e3tgiVXKhMBTdMwS0ywhIVPwK7330ZqWjrMdX/AdEwV7sx5+c/PInvWHExKn2xqNJcO199vO7cVLg2MhypPIryn/vVHOH7oAN774JCU9Rtvhk6nE+8bnYeioortzgioWu3Od9cJy8aX7q/tTI7HLcYkXKEAV4nwpghDIwlFKP4BgXD3T1BgEObOnYu+7nY01VVKaWuqd6Nia6BfyMioGEmulzopU5LrLV+9HgEBgbAGsZ4lYOn1XvAS0tXZKX2kWpKGrePQ1cfli0WSkEmn0xAaFg5uz7N1vq6ePv3LBYeEAGKwpkj0YPNPc1MT6ArCXKFiKamT0FBfN6IkT0wDCe6MhRNQ6zbfLH2rHzm4Tz4X3AJvkKjoWHT39IC+iHvEkfm4ulw4VzBA5sf3JaWjvQ2z5i0YEPr0jUtIhLHwWXD1spur/5lTx0V9PAK+a2LjE8GVseamYW54Hx8f6dqEdc7cuO4YnoPzoKBgcCu5QYLFhG1QUBACg4Ol0LjFemws5wryYHiOJ0+dhunC8OXj4ztQ9xvqap0armOHr5NuGpeL37kbhuUZSRJTUgfKbsDAcKQr1+KLFzAla7rdfeY6NeAuplxQcAi4U4E78w7s3Q22z4HimYANPnz3VVWWi2cwGP4BATbIYXCS3r7+8A8KGyR6b5/BgWz4K1hgu2LNepw9cxqlJZetmhN9jdfX1khDvCUJ0+/0scMHcfeDDytXc5YAaEYcrjz/6wvPSTK81OR0fPnL38G2hx7HzFnzpSgiPDPAdIGgSsXBCCjj8WA81C8bIkAfx/Ykx+NqT249Ho4IL2PKVBuW1PmS9vP3Q3p6Oq70dKG9uVFKZ1uL8ylqJY3YUZ55jfAwffJUaQBiR5okThR2eK2U1ZjJ6L30CBID3I62Vrmqd8wIdgzQ0S4mExoa0H/lipTgkFCpqx1VcOmsODERIjBr72gHSZ06xNGlC2QH5UlwVVp8CVwhZ47U1VSBz/VgEQYi8WwFXpM28YxxAGUsNB4FCyP/5KnTMX3mHDEwm3uDzJArF0Wn/1qbYWg7eCSJa1VVJXJzTqK5qdEOCNkvi+bmJkkWy/ckpbqqQsyFXF2dqWlXj3EJSTCQ3PHIySX7aeicOfG5LystQfHli9K9D91K2EtTPz9/6HU66ZqJ5Iv2ytdV8tF7eSEmLh4k3KP4+/vLtpnts0E4Wcr6Tmlva0N8YjKciViPbRZ1G0lampvBez+chInJX7ZbIwn7IsPdy4qyUtkms31mm0eD43DhXPicR6nOlcdp6Zno7u6SPur7bUSip2maXXH18vaFj3/gINF7edtNBz/RnkzLnoVS0fbT/aE1My69fAkcn3Cy25J0K8vLQKK2ZSvXqn68JQCaEIf4HvjsUxgT4a3fcLMiwjMBOxXEfRBQxmP3uZdOX5KSkkv47rcek510zopbW2EawgykKTwqIrzhEW4Tg6UGYTCsq6+TnUpiZYmQLKrXDizHw5fC9LPcTkeCqgVLlkMTg25Kn9CbxHoUkhxwRbzpKZoX0tvbBxFR0eAgleIsmLHcTY314MpCdlYpJNwwr3QqNAcTdGFRKUn0atDV1ekxoLQJYy0NHWaJaHdoeCu9RiwijyWX5SoeruQZSYRVExu23IoNW27FwiUrMGvughuEg+VI8axFx8ZJAjseW1tb0Cjau1XrNom4t4BtwVCJjokb8Z5x0mnZqnVyUFZ86QLaRHojBnbiC11dV40Ixm19iSiPMckd/ZtvufVOGEvG5CwnLpV9VdM0DT4+vujr7Yafr69cjQ47f4KCg0FjNSdeSHBm5+xdLjuuwmQdNhZvYWwykO7xWJB3BjpNB0Obkp+Xg/17PgHPG56XbisTFTaKdtCQ9tAjjduj7bDImjZj2HaM7Rr9QltykwrOnkFVRRnmLVwCvV5vSRIqjpMhwElVc0j09DoNXnrdIBFNHkb6cEcdjZ0RkdGiTbKfAXckfex5nsZ5LkJh+e2Zr8rL/ghwAkb2U0WftWAYIrz5C5baXymVo0LAgQjoHJi3ytpTEbBRuQvzcyWRgYEAhIP+bY88AUWENxjwnJwcfPDBB3j37bcG4WXAzdTji3/8nTDKuI7rCxqIWB8oYRMmSD/EXJ1eVlYCdgIHo2TdX5qmydVQnODgoNG6qVuWGsve090jV2VbloKKZUCAg236Tuf2TW4bNpx39+OZk8cloZw5voSPHNqHLbfcgW2PPG4kT4jvo8vqDVtAAzJl98c7Rdv1jJCnBwmfrzvv+9wNaa3fcgtoRNLE5BEs+HCC4I77HhIG5ALQ2GpBEg6PUlZ8aRBWbOeLCgtgTHQ3WxjkHa6oEyvA5zwxMRGvvfw8mpqbQMOME6urVBsBAb7/Z8+dD4OUlQx+NriCj6vsk21IrLfr/XdueB75TFJoqGA/ZSThyuoRiqZOKwRuQMBUEr0gf1+EBvoNEr1uZDPB+cJ87P30Q9xxzwOIiIyCJ33WiP5IbVUlDu7d7UnFHn9ZXTCF8tISSYKniPBc8OYplW2CwMhvBZtkpxL1VATe3/4G/vkn38GDjzyG8IhIq8HAFaPb33pNEp7Qp6UxAQiNOZqmCVuDZrX83CUhuu0wxmq07/dse0Qae2jwMZb1W27Gno92SOyHI2Yx59zO996yC7Sapsn6sGTFGlEXHwdJr6ZNn4GmxgZhTC6WR7so4qBM2ttacfbMKSlclRIdG+sgTdwz24SkZPT29iA/74zLFbC+rsZsQ/AU8ew88PCjuC5XSahGa0/uvP9zCAwOAQ25A6JdfS417fqRK+PffPVFvPjcbwfE0KbQR+ddIp2h+cxfvAwBgYHyGde062lpmjbu+6FpGlau3SDS1uHTXe+POz1bJlBWcvmGdrnoXD6MSe74fe2mraI82oCIL7ZUy+XTptuSp376E9Bv7PQZswVcmkPK5B8QiKioGOSJttwRK98cUmhrZyqeZ3EDQaFrlpnSdc08Sbw3SxiW+Qzt/fQjsI9JoT9htj8fvf8WassvDZKWhhoM/Vy+UHTDM8j4BqELnaHtl+H30pVrhFraiDI0r/H+3rX9bXjp9Zi7YPF4k1LxnRABTdPAOh0mSfTeQeqkDND9zXhU1TRRP3WafD5ERR1PUi4ZV9M0zJ63EHRb9v7br9m8DDTOP/zok6Cv/UsXi2yen8oAMBDhHTt4QJLgkQxPEeGpmqEQAJTxWNUCmyPw+msv4P3330B0XBw46Pe2ApMzV2Z8+P47+OiDd+WKzumz5iB9cpZMn3lQOMCyeeFcJIO21lYcPXoUet8AkHCC7gmIkSkSn5iEFNHZHCoTxbmp2bMk2QzxN0Xod3Ri2iQMFfol5P20lhw9uG/UO0O/nSx7UkoaZs5dAA7Wlq9ZDw4ia2uqUFdTjb6+3lHTsOQifa/qdDo01tdbEn1ccWj4qKutAbcYRkRGy04vt2CPK1EVeRACvr5+cjBFI/2gC3b6wec8PzcH5gonElau3YS5C5ZclYXiaIJwEEqysOuSMKgN5jM2VLgDgCs4DZDwWRvuud/76YeIiY1DVvbMG9qYSRmTkZCUckNedLug0+sNSVv9GDYhAnSNQbwMOtN9j9UzMjPBrq5OfPbxrgHCL/p8Nia54/es6TNF+5Y4SCZEWG8i10yVXS64L91UhIaBfQ8/P3+wDjiqEHx+vH18wOfdWdwgOQoLa+TLe8udCYMlGHSBw0UIFD4rJJclmV6PeN4oOadOgjtNuKrf0B4YjsWXL9zQbk0X/VSDJI1CXEcjnzXKNVYafE99snO7nHBjexocEgq2JZyUoEuiseKr666DAOs23QVGRkdLlyzjnXQqEBPkJHfjhIOmaa4DhBU1DQ4JAV0I1YrxAsg2OY60D+/fA7ZD7F8Mlwzd38UlJKK1pQWdw3BrsM2gDBdXnTMdAY6RXnn+OVBSU9Lxla98Fw997nFJgjdz1nwoIjzTsVQhnRaBcSumG3cKKgGFwCgIfPD+m/j0k9cc3mMAABAASURBVA/Q3tkOrnYdJahJl0h+RxIRrgqRZCH9V5A5ZSpmzpmPRGFMMCkRDwzU0dmJoqIi6Lx84eXtYxYCNHb6+wdgqJA0aMq0bIk98TdN5mGGuFdDZVLmlBEJYOR9vnJl2Ov0Q8gB0FBhp5b1ZCwpyMsZIB5iOem+ormpCc3NQsSRHWz6dTMLsFECE0NN08Sg375khSwHO5309RgVHQOKr5/fKJqqS5YiwEkrGpcqykthqWGHdb6qohxlpcVmSVNTA8IjIowkUnwfW+jveqbRyruZ4hk1RULDwk2GqbqqchA5m+HZLDpXABpl+vr6Bj3jfB6zps8Q7cs8IYPJ7OhDXO/lZXLe1gwYExcPTpz1ismlxoY6nCs4C7orsWYeo6XV29MjJgdOD8KSkwVc8a5pGjRNAweR3HZvLJOEwX20dNW1kRHwFZNCPd3dYP+D/RgaYkYObZ8rfD646q21pVm8T1rtk6kH5RIsDKmx8WIybIgYt3lckVxbW4uC/LPSnQ1d2hiE/tF5j4YK+wDZM+eAvqsdDWen6BfmnDouJpSjMOHaRBLbl9LiS7Bmv8fR5XTP/M0vFd8LNE729HTLd1arMESan8rVGOQmaGluBt8rmqZdPemBf4lpnGgjck4eB91mWQpBYX4eaIhm/8KSNAKDgsSEZpAlUVUcgUDRuXxcJcLLRUpiqpQN62/GQ59/Apu33C5CqP8KAYWAAQEdm3wlgMLAuhhwZvRMznE88/Qv0HOlF1OzZ8LSD1/IJBThAD339AmQSIRpkRxkw5ZbwU4+fysxHYH29jbQzYfpMawT0tvHV94v3jNjiU9MHpEARt7nrbcOe33txi1Yvnr9DUJjNOuJOXLs8AHUVFXIQVT4hAhomgYatHp6e9DV1WU14YCThq+urk65StU6yN6YCsmU2tvaJFFffV0tOIi1tGN6Y+rqzEgIhIaGgStgaTxoamyQ7Nk03psrdXU1qKsxklrxfQzx9vEB28QBGeG5GfpM0SAmKjwGBJZ/WGa210OFhrfj4hkb+kzSBzjJ7OiX2Fgv+jgOnxAJvd4xRuLREODky/rNt2DBkhWoriyXxFqNDfWjRRn+molnjTHlpAQHqgYjFY9FhfnS/66B6I6kVyYmrYKZgEBvbzdKLl/A/r27sXj5arki1YRoNg3C1cdRMbGora5GvWjfbZqZSlwiwJXINCjLH+JPVlaWNPjU1dVJ8kQalg3S0d6OQ/v23CDsZ1RWlIl2o8Jk4XtcZGfV/5ywaxJt1gTR1+GqRqsmrhJzWgQCg4Llu4KTBFxFz7GaQdm+K1fQ2zdY+vsNV9VxOAS4Gjhj8lTQ9V5zU+NwQexyjuM5LqaJjo2zS37ukEl3d5fcSVRqTITX2Y2n/vN3UkiEp4mCKgEUBgoD4zqgVh5DfWyBwLnCs9i8YT4yp00f94rjc2JGliQi9H25aPkqSYa0YMlyW6htUZquGIlbzj545w1XVH2Qzr5+/sOurKTxeNsjT8i6YurxjnsfxNbb7rpBUiamgSvdrSV9fX3girEy0WHp6ekZVB5r/mgThuO8nJOgBIkBA10AWDN9ldbICAQGBSEtfbL0SXr4wF6YK2dOncDmW+4U9fdxIxm7Pq/deBMgJj0GBPb/7P5ox7BEUB3trbjzvodEeQaXY70wcHMlJyc37K+t5TnSeJcs2oa5C5eARhiSBlqe2ugx6WOZ70DK+2+9hlvvug/GRHf3fe6Lcuv56Kmoq5Yi8MmuD7D/s9247e4H4Kd2bFgKo1vGmzJlCtZv2ISVazaYJFnTsvG3F/88bBvJ53s4oRsJa4N3qeg8Pt65HZtuut0pJkOsXT6V3ugIkERPp9fhfGHBQMDWjm40tXUOEhqUBwJc+6LT6UQXQ7v2Sx2cAQH6La+uqsBDX/yyM6jjEjoYE+GtX3sTPth5FL/87+fM0l0FVgh4IgI6Tyy0KrNtESA53k9+8m3c//CjmBARZVFmXJ1JEgKSi9TX14JEIob0NE1THReLUB0Syc2XFGja1XqiaaYdA4NCZH1lnTWW2fMXSXK9Bx953Kzj7fc8gK233nmDJE9MRU1NldyiX1leipLLF4cV+kVuNyK4MxDdGR+bGxuH3NSrP+m3i6uo6VaEwpWwV6+ov5YiQEzpHsBU4aRXd1c3lq1ai+uEciSXewxsz0aTux74PIJDQqBxkGYQzbR6bGn5zInHLc1v/vWFYQmhYuPiMTyZ3XJh4AySbbemDS6LOXk7W1iu5s+ePRchoaF47eW/oL29bVwq7v7wgxtwnZw1HSS4o9zz0BeGxXFcmarIIyIQFRWN4OAQuUtE07QRwznqAlcf8z1x6cJ5R6ng6vmarD+NDXRRUVXbAMq+/Qdw7vxFdPf1D9uuaZp2w/mAgAAsXbEaK1avN1m4u4F9YVPlnddeAVeWGhesr7cHdRXFA0R/QX5eWLZsmVw5bRxOffcMBDRNw6y5C5As+qOnTxyV7ZupJf/g3TfFOygQ8xYuNjWKW4cLnzBBTowf3PupdGNlTmHr62rk+37q9BlITk0zJ+qgsHI41w/Z3kB9RkVgh6i/T/3rj3DciAhv46Zb5O5MTVNmsVHBUxcVAgIB9ZQIENR/6yFAcrzt4yDH4/YREo6QCI/bb6bPmoP0zCzExiVI8bYC2Z71SqtScicEuJLQS9SvoRIcEirrnqEOmnokIc5QkkH+zp41FyvXbsS6zTfL7YPDud3guVXrN4Fb9xcvWyV9vtJP4lDp6e3G5YtFNwgNx/RHV1dTDUp5aTGKL10YU9qEsdo176npWnO7rilYDA0TGBgkt6xz27oUYQBYPIosWbkGazdtRaYw/MXGJ+K6XG3LRqtHbPucwV0DDeZsj4fK3k8/BHUcnsxuikPI7EyvAdYN6ePjK9qHRHClOVf479v9EUwl0Tt17PAAyZ0BY7Y3JLgzlomT0geI7mJi48G2yrqlUKkNRYAYR0ZG4eC+3dJl0YzZ84YGcYrfPj4+0r1SR0eHU+jjrkrwHSp3DYWGo7unV0pTUxPOny/EpYsXTC62TqeXLi7oK9VUobsM7hwyVfz9/fGpmIQytCk8sl3qbG+FgeRPr9MQJia8NE0zWXcV0L0Q4I4f8h1QzuaeNslnr05MZtPgqdfrxQR3qHsBYmFpvLy8ER0Ti6amRoGheZPHPd09oBsb9i/9/Pwt1EBFGwsB9mVfuUaENzF5Ep68RoQ3a9Z8UCZMUOTBY2GorisEDAg4l/HYoJU6uiwCBw/swblzZyF9aJpQio72duScODYgdA1wpf+KnAXPmDxNGs0Sk1NMSEkFUQg4FwLewqhEcpyhEpeQJOu1KYRkDDNjznzQcCGP/G4kE9MyhFFSGCPjB0tqeiamTM9GbIIwWg4VYcgMj4iUpFpDB69cUVorDM7jFXbUONC25R3h7gT6eTNX105hZLluyBX4CDyGxWkIbnSFMnMOydsMMt+k+0iMbYmDNdKWZHZG7bChTaYv3a7ODly50ge2ywbR6fTImjZDlJ9YDMbBkWR21sDCkjT8hLEmXjzXU6Zlo721Va4+qqoovyGpqsqKgXcdMeYEj6Zp0LTrkpYxGcZEd/weagYx4Q2ZqhMWIdDd3YUzp0+grKRYGPvCMDEtHc76odFBr9OhpvrqjhZn1dMV9err7ZW+ibu6uqWxbGh7zndQTXWlTYtGwwbrn6kSJ95p9L9KP+wGaRGGbr4zKaYqyzbs7JnTsKbQCG9q/iqc7RFgfc6YnIXg4FDU1VZjNBI9TrzTpRYnMcInRFhXOTdILVX0x9vE+5/jWDcojlsU4XxhPvZ/9gkKz+ZiYlKalA0bblZEeG5xd1UhHIWADprIWgkUDsB4MTh/Ph89vT1y+y7G+DSLjmy1GEiXllzGyeOHB4TRSPZE8iRuA+ZvJQoBT0ZA0zQEBgXLgStXJRoLDUt8XswRPlv0z8jVzUOFA4mOjnaYKu3tbWhpab5BWsU5bqVub2uDLcVUPY3DcbXNhi23YEC23iq+jy1yQkzcCxjEBSulMfEa21+DFBWexfEjBwfaYUObTDK7les2Yd1m4nUdo9UbNktf43onJLNz1G3x9fMDJzrp5oYuBLgV2ICv4XjhXAF43iAZU7JgILkzHDkwd1QZxpuvu8TXCUNsT3c3uFIpKiYOqZMynbpoQcHB0v0A692Vvj6n1tWVlOsVhuPm5iZUiomgqJhYuIrBjG3RjFlzMUtMNBuEvpZ1ejHpl5WF2NhYk24DJ7u4InUsKTx7RkyY5Zkkly8WoVZMclhTaMA3xyhuUuE9KBD7lyvWrJeuThrqa2X/b7jit7a0YNf7byMtPRMJicnDBfHoc3MXLEJjQx1yc07aFQc+73ovL7vm6cyZdXd1oaT4kpRzwmice/IEeju78fP//K2U+QuXAsrupTBQdcDiOqCD+igErIAAO25fe/Ih1DfVYcGSFWOmeGjfbkkYcnj/nkEESooIb0zobB1Ape/mCGiahpCwcHD18VChm4xtjwwmNBvt930PfRHD+XWmS47KijKMNegcz/WLReew+eY7sO0Lj18XE3Rfu8nxpHKOqmJ7Pt4p292hpExcLXPnfdsGtcW8765KZucofGlMT56YJiZ7gpBz8hheeO6ZQXjrdTp84YmvDQjDOkpXle/ICNAvbXx8AvQ6/ciB1BW3R4CTZxfOFWLajFkIDg5x+/IOLSDJQPkeGEu+9JVv4slv/INJkjllmvQNT//w1hKShdl6p9NQbNzx96r1m8GJsyIjEj1DOTVNk9cgrW5QHydCICl5IkJDQ51II8eqUlFeiqf+5Z+krFt3E97feQS//PVzjlXKNXJXWioETEJAGY9NgkkFGg2Bc4VnsXXTQqRPyQK3P2kap3NujFFXWwMD4UdEZJQkjdokjD+apkHTrsuNMdUZhYBCYDwI0N+h4dkb7fjic7+FOfLX55/D9rdfv0F2bn8bNEga6+zj64tHHv8avvW9Hw8rJBAyDr9s1bpRCQrv2fYFkAjQWUnljMtiz+9dXZ1489UXB9pa4/vNVa3Dkdlx0i4gMGhQO6xpV9tke+rubHmdOXncrOfB8OxMSs8EV/5duXIFdGlxz4MPS8K7WfMWDsLY2cqr9IEYhIfJlZG//81/Y+PNtyM+McklYPEPCERUVAzyzpxCS3OTS+jszEqWl5agqbERWdNnQj/KDguuwoyMjMbhg3tBFxeOL9PwGlzpBzq7r+DgocMoq6iGX3A4fAKFwUm088PHADQAmqaNKZ3indPc0gxThC6jHvjCY7L/P9rx4ce+ii//3XdNki233In33ngVr7/8F6vL+cJ8eMpH0zSMRKJXdC4fez/9ELfdfR8mRER5CiRml3POvEUIDQnD+2+/Nmbc8wVnsX/Px9h6210IDZ8wZvjRA2ijX/aAqzveexMkwjt6YB/e23FIysaNigjPA269KqKdEVDGYzsD7m7ZHTr4GX7zm6cQGRuLmLh4cAAztIxnz5yWpEA5J4+JHgHBAAAQAElEQVSBBHgU+m6LjUsAjchDw6vfCgF3QaD40gVZ90lY40gJCwvH8tXrLJYFi5cNPLt8fg2SPXsuZguD2FChOw2uYuYKZIOsXr8FkTGxw7rfoCuOzKnTwLCr1m9GgDCEhIaHg23ESBIdGwe33apnwgPAybjh6tTeTz9CysS0Ye9XWsYUJCSl3IArjfA6vfuusqRf7A8/eAfmSktLE6bPnG221NfXgVu+SXS1aNkqnD9XgFPHj4Cr8U24tSqIAxHIOXUcJ48dQaqYAIiLT4Svr58DtTE9a714fr19fOSkXV+vcl1hOnI3hiwvLQZXskZGR8tdBJo2smHG3z8A3t4+oCs27sC7MTXnOUMDclNTszAid0On9xbiZRXlOElGFx+mCCeRR3qnG5+/6iYkEuETxhb2BdgXGY4XYrhzC5eswJLlq0yS9rZW7Pl4l1Wl4OwZq+Bui0To1osEehTuDOtob5fZ8Ej/2VHRsaK+e8tz6s+NCASHhEgXQuxzAGLG5sYgA2fa29vEBFUD2E/wGofbiV3vvyMM+pGYt3DJQNqe8oX94Feef066mJJEeE9+F5/73BOYZSDCi1BEeJ5SF1Q57YeAMh7bEGt3T5qG4+3b30Bp2WXMnDN/kOG4Q3Q4SAhEqautlmRL/v7+MhzDTohUM9eOrB8+YpAJMR46IwbKJBBzpC62yLtNdPhZ9xwtNVWVwhAaYJF4e3vL58ZAUjaeY7IwJs6aOx+WykwRl8/teIRGOA7IW1tbMZyEhk241j7MAweCzU2N4PYzW9QPV0qTdWi4enzxfOGw9UOv02HKdJLZzb+G5/UjBymubHCncSI/N0e6hOBkpKlyqegc+q9cMVuiY+IwY/Y8k2Xq9Jnw9vEB/c5eudInJ0qmTpvBphb0oUuj1AVx31yp/nmSrpy0Ki8tQfHli8gS9208A3pH4MYt5+SKoJ/ettYWR6jg0nn29fYOIceLcOnyuLLy7CtwRbMpwt1H2bPm3vC+G09/xRCXu3X0XnqMJX5+fggMDDRJOsX4iItqrCl8r1hr8oLcF0kpqSgrvgz60/X183flqmR33YkfJx5zThwHx8K2VoAT0zT6T8qcYuusnCb9osJ8DCXCW7/+pqtEeFtvdxo9lSIKAXdEQOeOhVJlsj0C58/l4+WXnsPZ/NNYuHTlQIYctJAcyJgIjyuSN2y5dVC4gQjqi90RYAc3JjYWwUFBOHZwL1qaGkBDhzUUYee1rrZGDsBYDxwlZDvOO3MSlkju6RM3EIcZCMTMPQYEBOD2ex60SG66/W6TiNz4bI0lwaFhqK+vt1jaxWDHGvXDlDS8vLyxbNU6ufU6/8xpNNTXmRLN5cM0NTYM+9wUnS/AcPWO4Ye771y5zdVwzg4I9Te3fagsLwUnvDhYMke4jX/95ltgrkzKmGwyjF1dXXKyI+fkMXDVFleuMjJX2i1fvV6uqud9OXPqBKrFpBKNI7yuxPEIaJoGX19f9PZ0yyMnsgA4XjEzNdDr9eDKwNqaKtTXeUa7aSZEIwbnxBT7r65GjjdigSy4wBXEPT09Y6yXtCBhJ4vS0dmB1rY2k4S7dYZ7zw49R9cZN99+D0wREnByVa8pkp+Xg3P5eThXMLrQN3eNFYkI6e+bt81L7wWdpoOfMCC7CmEk9XakxCUkgi4cd25/C1wE4Uhd3ClvYyK8wrN5yB1ChLdg4TJ3Kq4qi0LAaRHQOa1mSjGnRuBrX3lIkuMZG46p8KG9u/GXZ5/G4X178NAXn5CSMXkqLylxEgSys7OxfNkyzJ0zGxs2bEBvRzO62lutoh2N0O++8VdZB1gPHCW5wkDz7e/9BN/+nvny9e9+X9ZbQ/0dzzErexaqhKHIEmlp8eyVY+kZU6QBma4ZrFI5nTyRPR/vHPa54YrV4eqgJP5z8jKNpt7uj3bg+T88Y5awbdm49VZs+8JjZsnq9ZtHU8Uq1zhh9d6bf8O6TTcjISl52DS5Oi49cwpe/vPv0S6MF8MGUiftjgCNrgliwP/6K8+LwX4TVq7dYHcdVIaORYDGMhrgps2YDU8kxyP6XZ2daKirBRcB8LcS0xGgQbqpuQmmSFxiEoZ7pw937vOPPoknvzk2GeGWW27H2397CX976c9WEbpC4GTC+++8DrrZoKvB9ZtvBnc3mI6KCqkQsB4C3Ik4QIS3dgs+2HUUv/z1H62XgUrJzRBQxbEVAsp4bCtk3TTdc+fysXnDfKRnXSXHYzG50vT5PzwtjABPg+4otj3yODbdcoe4pF0TcVD/JQJcEWTAyp7HHe+8CXYE333zVVw4XyB1aWxsxAcffCDl1Zeel/dvvDqRQO3WO+/Ft7/3Y7PlW//4Izz82JNg/RmvcPVldXUVLJH6+gaBj6HujvcoklL/LUIgLiEJkdGxFsV11khcOfHWqy8O+6xxtepw9Z7+pCEdHwyti3CKD1fSvvDcMzBXUidl4MGHHzVL7rzvIZDYD8PiMRQf49+w6YerjTnAvuWu+4R+AaPmRQK2TTfdjndefwXPPf1rnDh6aNTw6qLtEWhuasJTP/0JElNSQfc6ts/RtjnQ3Up7WysuXThv24zcJPXyshI0if5QVvZMcCLB3GLRP2/2zDk4uH8P6BfW3Pgq/CgIuO0l4/fTyN/Zb282gYzQy8cX933+S6L//IRJ8vjXvo0nvzG2UZo7R3kLLl08j7+9/Jcx5eih/Qzu8RI+YQLuuv8hHNz7qVw1PhSQQ/v2oKKsVPKQDL2mfg9GYMe7b4JGYxLhbd9xGJSNm2+FpmlSBodWvxQCCgFbI6CMx7ZG2M3S72hvw6mTR6V/40sXiiQZGAfOXFFF4ew0OxvORoTHlRR8WXMVoyOF/jpXrtkAi2X1BsyauxDE2hyZs2AR1mzYAq4sMfjg8vPzw6RJk65KegbSJmUOK1FRMaiqKDdJKsvLcOzwQRzYt9skYac4KCQEVyUUHISx/oxXwidEoLu72yLp7e1xs6fWNYvD7f7c+kcj46e73ke7aHtcpST1dTWybRza1nz26YdImpg27PNL4/Fw9Z6+7OxRbk4Cmksox/AtTY2g4WQ0Ge5ackoahivvaOe4Jd8S444t8aP7jGaBAVcU06e0Tjc68aCvrx/oD3HK1GxMFcYqGq2OHT5gSxVV2qMgQHcVYWGhKC0phq+4N4FBwaOEdo1L5DSgW5SOjg7XUNiBWpaTHK+3T0xURiMwMMgiYwTxDgoKQpNoB+j+woHFUVm7GQIcu7BOjSWapiEmNh6jvT+Nr3GhT5joJw8n7R1tOCKMwJR5C5YgLT0T0TGxWLxs5YAEiWelpqoSBuEOqf4r/eAYYI8JBIOF+bludqcGF4fu19hfYZvQMYzbN/YZurs6ERoWPjiiGb+8fXyQkJgseRbMiOYSQdmHfsVAhJcyCU9+9e8lEd7MWfNAmTBBEeG5xI1USrolAsp47Ja31SaFAlcdf7D9TZn4+cKzqBuGCG84o3FZyWUMR/hk13MnjwP9/QgICLRY9Ho9xkNaxrjM30DEYdFREpeJl+ec+WaTg2TPngc/f395//iHxuOMjAxQQoQBN1x0JCdnTcNwkjllKkwRGlC44qm2ugqmCP0LH/hMGJqFHNy7G6eOHbFaXeGKSBrLWVYlrokAJxOiY+PAe9nd1eV0heDAabh2jOQ1fN6Hik6nk0Rcwz374xlEGAND0qeCvByzSeUuFhWi3wJSOd4jc0jlDGFDw8KM1Xa575xk4mRgQ30dIqKiQeO/qYXw8vZG1vQZkogvKjoG9XW1OHP6BHp6uk1NQoWzAgJ8B/Z0d6Ew/6z0URkcEmqFVJ0jCT8/f+h1OtAPKlcvOodWzqMF20n6XO/q6pbElmHhESYrx7hVleUIF3FCQl27HTO50CqgWyHQ3d2NTmG8NJbcnJM4cnAfLhSdR/+1f1NnzEK0MEpHRsVg/qJlAzJv0VLMW7hkQDjpJuzX4Mr7s6L/QdLR0eTC+XM4e+a0SXKBJLNi/OaKNyA1LQNtra3gONja+nt5eWFCZCR4tHbaQ9Kz208DEV5BXi4mJqVJUUR4doNfZaQQMAkBZTw2CSYVqKysGK//7Xn88r/+RYJBQ5+maZg1ZwFSJ2WCnfCRhH7k8s6cgqVy5vRxDEcYZc65nBNHsXj5Ktxx7zaLZcutd42bwGzOgsWoF8aG8QhXFMmbYOGftrY2NDU1o1V0aBoaGtDT24ey0hK5xZWz5EOT5YB6yfLVsIW0CR2OHd4PW8jxIwdA4saR6uV4zre0NA+FSf22EQI+Pr6IFMY5+qTs7OywUS6jJ9s0ApkdBzXDtUON9fXDthX0vesfEDB6ZkZXR8p3tLpbWVEmje1cEWuONDc2wlxCOYbnhJGRyh7xVZLjlZXh9DVyvLT0TIvLzbgcYJ44ckgMMIvl7hCLE1MRzUKAq+VKLl3EATFxyf4B2xmzEnDiwEHBwdKocOnCeVzp6wPgxMraWTWu4hwPOV63mOS5cK4A8YmJckUm1dfp9AgNDQPfUV3CKMdzriacvGoX/cPg4BDohWHK1fRX+pqPQEdH+8D4ja6Xzpw+AW9x7w1jpQkRw6/w5CTwrXfdD4NwZbK3t4+ciIkVxmZOqhgkfMIEcJLUWNrb20S7+6lJcly8GzkJZqr09jjP7sG5CxahsaEOeTmnYO0PJwBKiy8hfEIkAoOCrJ28XdJrbW1BiSiDQQxEeD0dXfj5f/5WiiLCs8utUJkoBExGQBmPTYbKswP+6r/+Ff/9y58OAoEG5L88+/SwJE/G51MnpeM73///LJavfOMfMByRhDnnHnzkMVwRM9eVleWwVNjJGgSAi/7IycnB3r17cez4SezYsQN1jS3IyMqGl7c39u3+2K6lmj13gUns1DebyGJtHG7jlltBdwfGddFa348dcpBfN7veHefILDY+AbeLSZ+Pdm7H5QtFDlHqs092DdvO0UgwXDu0bvPNVtHzs4934XkzSeXe/tvLYP7bzCSVo1sbqyjtAYlwFdG7b/4V6zZtxUjkeObAwDQ233wH3n7tFRRfvmBOVBV2HAh8vOsD7BOG49vveRBcqTuOpFRUF0KAE5Fc1GBNcjxOCi5buRaXL15AyeVLLoTGdVW5kyYv9xTmLlwCGv6uX1Hf3BUBToIY+sWr1m3CV7/9PVhCxktj8xN/911Q2J5WlJWIydDLUhrEZPpQ/OgiJiEpRbw/xxa6FnrtledNJgKsr68dmp1b/q6qKMNT//pjkESYu9lcsZAnjx0G/RkbZN01Irxf/c+fXLE4SmeFgO0QcKKUlfHYiW6GU6vST68P4s8QJemTdDiSJ+Nz0XHxqKqqsFiurvLURM7jFZGEB//X6XS46ba7kZYxGbyTFGM4EpKSMTFtEt576zW0NDcZX3LJ73q9HqvWbhRlvsvqotM0YdS7ShL5/DWySGseLxadc0nMbaW0j68Pbr3rPjEov4jjRw7aJBuu4njr1ZeGva/0z2vcphm+z56/SOgyXLskThv9WRTiPgAAEABJREFUzz190mxCORLQpaSmmUUo9+DDj+Ku+z+HIOm3dTi9RjtnpLD6OiICOSePgSu0WB/phmjEgGZeoPHptrsfQP6ZHEmkR3/ZZiahgpuBQFRUNOiuCWJS2YxoLhXUPyBQrvjjqjd3eKdbA/zxkuONrcPQntXYMZwlhEFzzVkUckM9nKVIO959Q/Z16Hbpq9/+R2E0/kdwol7TLL/7mqZJn+F04/T4174jDck0Ji9YvEwYkYsHpK21xSwYvH18EJ+YJAzNySbJ3k8/GpPYj+R/LLtZilgYeI7oJ4aEhOL9t1+TKfDo7++P7Nlz5W+L/4gHlj6xLY7voIj9/Vfwp9//nzQa++p9JAEeSfAoigjPQTdFZasQMAMBZTw2AyxPD5qYnIL1W24ZJDFxcTh94qj0r8mBijEhg+G7j4+vRcRlNOZQuMXQ07G3Rvk1TZO+Of39h982T7KgiMho2TnLzTmF6qpKa2TrsDQ0TUNY+ATp8oDbka0p8QlJSJuUaTO5JIzHu7a/DVvIJzu3o72t1WH3xZKMNU0n7mOM3BLcOs6JDfqXHQ7Xzz7eieSJqdIP7YzZ8wYdk4URl+2Zt4+PbOtyhAGRcmjv7mGJ8Wj4M5amxnrLSOUmpplMgEP9KPRBzIkTS3BWcUZH4OTxI2huagRddURGxUCnH50cb/TUBl/l5B639aZPzsK0GbPgJ9rpj8Wzqvy2D8bJWr/2iOe9q6tLcgdYK01nS4ftAFdUBwQGoqqiHPYyljgbDgZ9rpPjxVhMjmdISx0VAq6GQHlpyUCfMiklVbqiY18n4doKYI7VrFEmb2/vq8beRGHsFTJ95mxsvOm2AQmPiLyBE6VzFHJPTdPg6+sHXxMFIny/mBQcS7gQYbd4D5giFWWlFkNz1Q2MHnW1NSKNfnnk+/7qJL845SH/zxfm45W//AGvvvAnbNpwC5782j/gjjsflAR4JMGjTJgwvJsUD4FIFVMh4BII6FxCS6WkUyAwISJqkEHF0OkgscIVMZN4viBvgOzsfMFZp9B5ZCXUleEQ8PXzu0r8pAFcoePqBuThymiNc+GjkAsORzho7jl/f390drTbRNqE4ZhEXzknjg08r9b6Pp4Otin3JVkYU/Ve3qCv4dHCF1+6MGLZGLevrxcklePEl0FI3kifj5qmibHHYCm5fFEajS+eL0S/aOvMlajo2BvaTrafY0loWPhoxVTX7IQAyfHO5p4GyYAio2OutpE2yntiWjqyZ80VeaSJ578DZ04dR1Njg41y87xkOSFNTEuFIYXPV0rqJLcGgUYKuiCgj19zV/y5CzAkuKOf+K4BcrwJ7lI0VQ6FwJgI0GjHfg779JxMokyfOQcLlixH2lj++oURFnKv4pjZjBiAE63zFy2FQbJF3plZ02EsfqLPyzbKIH3j8NNOlxhc6TuW1NZUo/TyJZPknBjTmsrbM1w/mLokxMehvaUJCfHxCA4KRL/oh44Imttc6Ae5N/bv+QS1lZVITUlH2sR03H7nA3joc49j4aLlDiipylIhoBAYDwI6TcRWAigMRscAI3wSkycOEENVVpTh5PHDUvJyToKddUpHe/sIsdVpZ0RA0zRMmZotDRck2xmORM8Z9XYnnTImT5WrQmxBUjh/4VLQz50tSAoL83MHnns++9aWzKxpCJ8wAflnTo+az5EDe7Fz+1vDSkHeGWTPnof4xORBq3onREahMD9PdnTZ2R1O6Ctz/eZbzCaWo3sfd6qfnlSW7q4uVJSVicmD40gRkxepkzLsUnwOuBctW4l8UV/ZDre2mLfV1y5KulgmNKT2X+nDRzveQ2JSCux1L50BJh8fH9AgQ0I3Z9Bn3DqYmAB3rtEgVVlRLl14hIuJXxOjWhSMqwk5udje1mZRfBVJIWAtBFj3q6sqUHj2DOg6i0R4t9/7ICgTIkxb4dlP4zHFWkqJdDhpTrdPxjIpYwp8vH0GhBO23BlC6enuFrGs/1/uTBSTwZwQHksqyktBnh9ThDs3h5L7Bfj7YsrkyWiqrRTHTEROCMOVXsvL5eXlBS72sT4q1klxgAhPGOfzz+Qg99QJpCSn4ee/eAb/8fOnhQE9SdldBNTK9gRVDwCXw0AH9VEIWAmBLbfeNUBst2DpigGCqXMFeVbKQSVjTwSmTMt2CImePcvoiXmx07l6/WabEBVygYqBfMWUo7lhSJg3NXsWps+aM9C+XPU1/Qye/8N1uXyxCJqmDStVYpLrrb++ABLEbTOTVM4SIhlPrGPuVOay0mK8+6b1yPHMwcbfPwB33LsN3Clw4qhtfH2bo4+rhw0ICEB8fAL0Or2rF8Vs/aNj4tDW2opLRefNjuvKETjhd5UcbxaCQ0JtXhQSV3F1e17uKZvnpTJQCIyGAOv+i8/9DuMhwhstfWteW7Fm/YCPZPpJ1jQdSExLIWeONfOyJC0amg3uPcY6NjbU3UDud+ywdd/f3E2SmDLRkqLYJY6BCO8XP/0JfvyTp7Bj11F87ev/aJe8VSYKAYWAbRGwhvHYthqq1F0MAU3oqyEiMhoGUqn62hph2LlKLvaCMPDQ56gIpP67AAIJ10j0tr/tHiR6LgC5S6s4KSPT6uSEN912nfCw6Fy+bEs+/OBdcCulsA9j2aq1w5DKPSbOjSx3PfCwMCSEiDSutleAqUeojwchQL/WNNxyhVRAQKDDSr5izQb09fZJIr2X//Is1KpGy24FV3H/9n9/iU033y53HliWiorlKghwm35TYyOysmdCr/dyFbWVngqBcSHAnVfP/+FpHNj7KR7/+rcRG5cATWMfZ1zJDhfZquc0TZN6apomJ01pRKbcdtcD0o1eWUmxMCgXO73v9oDAIMkdw/GTQWh8tipYIjFNiDP95yr1PxsR4b2/4zC27ziE9PTJA/fVmfRVuigEFAKWIaCMx5bhpmKNgQAJE2Li4uW28PTJUwf8fdKX4+njRwZIGw7t2zNGSuqytRC4cuUKDnz2KfReetmxMSVdElRwIoBMx9yKVe3iJHqmlFmFsRwBrpSMjIqGraSzvf0q8VNdLbiCet7CJcKQ1o7m5kbZ1hjanLGO0TGx0CtjguU32gNinhTvqeamRqRPniLqs3XJ8cyFjwPPiZMyJJHexNR0fPbJLnA7srnpDB/eM86ey89DwdlcpGVMRmx8Inx9fT2j4EalDAoOFu9/L3BnBl1YGF1yu6/lpcVywoXb0QOFMUfTnM3U4naQqwI5EIHWlmZ8JCbVd21/G17e3tLt2byFS0HXgj4u2NaRPDYhMRmUSZmTsXHrbTCQ7qVPzrqBcI/ldyD8g7LW6/Xi/eI3SHhP4Kaf89eI8P76wh+xccMt+OrX/gF3GojwZs4FxwVuWnRVLIWARyKgjMceedvtW+jE5JQB4/GMOfMki7xBg472NpDIgaJWJBtQseBoQhTOChfm50Kv08FUf2dMln61UoTBAmLsxZU8yoBMVJTYEwFOfFwsOofAoGBkiIFDQlIKdDo96CcvIDAQleVlIBGePXVSebknAvS1eNZO5HjmIBgTGwdOvk6ZNgOapqGosEDWe3PS8NSwgaKNqK+rQV1NNbIEfpx48kQs/Pz85fuf7/B+MZnsjhj09fWCvvYdSY5Hv8rcqUCXN3x3uSPOqkzOgQAnSTh+OldwFjQS8xmflJ4pyfCyZ82R7wrn0NRyLfgszVu4ZIBwb9ac+TAm2+P3CRFRaG5uGhC6jrE8R+vH7OjoQHV1zSApKSlB8aULFmVWVVmOonOFWLJitewXW5TIuCINQ4SXko7b73hAEeGNC1cLIqsoCgE7I6CMx3YGXGUHkARo/ZZbQCFxFTs+lEvCOFRVUS5XFvLF2NvTo+ByEgQ0TRtMotfY6CSaKTXcHYEe0Q7UVFeBqxti4hKwcOlKZE2fAcOHxqCAwGDk5ZwCjSI0HhiuqaNCwBwESM5TUVZqd3I8c3Tkitnlq9ejqbFBEjw21NeZE90jw3Z1doC4hYZN8MjyGxeak24+3j5oa2uFu7WVJAhrbmpCpehHRkXHgkZc47Lb63t8QhJCQ8NxNjcHV/r6TMpWBVIImIoAJzg5QcLxEv155+WclCtxb7nzPkmGx90VpqbliuGSJ6aBrqSMZc6CRfDx8RkQTo51dXXCIPztyLK2tLTiwqXLgyQ39wxOnzhmkVqcPD52aD/ue+iLZi0Gsigzo0itLS0ouXwRxZcvoeBMDvJOn8TE5EmSCO9nTz2NBNH2GQVXXxUCCgE3REAZj93wprpSkSIiowZ8I9fWVuP5P1wlvXrhD7+FWonsfHdyioFEb8/Hzqec0sgtEaitqcZHO97FvEVLEZeQOGwZM6dMBbcy/vWF59DS3DxsGDucVFm4OAJcxfXum69i3aatSEhKdurSrFy7EX29vfjw/XecWk9nUO6FPz2LxsYmrFy7wRnUcagO3KlBVw55YrLN3drKxoZ60Jg2bQbJ8UIcirPKXCFgKwQa6+vx4h9/J8dL0XFxePJb38P9n/8S9HrPIwI1YJw1bQae+Pp3B4Tvb4OPZB6dbSWyQW9XO546fgRP/euP8J8//Ql+9JOn8MHOI/jq1//B1Yqh9FUIKATGgYAOmoitBNdxANR3wBiDrz35EOqb6rBw6QrY5nO1Ai5aunLAkPzAw4/i4N5PRefoaRzer/wi2wZ3y1Jlp2xi2iQoEj3L8FOxTEeg6FwB6Gpl3eZbEBAYNGrE6OhYbNxyG+j37/nnnsGJo4dGDa8uKgSMEcg5dRzOQI5nrNNY37ktOS09UxLpPff0r+WKoLHieNL1ttZWvPSn3yMjMwvZM2d7UtFNK2u/acFcIRRdajU2NECR443vbnW0t+Pwgc+wSPT3jXf4jC9VFdsaCBw5uE+OiQxEeF/99j9Kl4Caplkj+WHTeO3lvyAsPAKr128e9rozndQ0DZp2Vbg7h2R7BhEXJNkeDcnVI3K32Lc0gaJP6+vrh3ff/JvcSWTf3E3PjS4PDUR43novvL/zMLbvPIT0jMnQdAJvIdBEekqgcAAUBoC7Y6CD+igExkCgsPAsenp7EBIaNkbI8V1m+jHXSPZi4xOQNX2m7BjxxUUSCIOUlVweX0YqNjo7OtDUUG8REuzsGJPo1VRXWpSOiqQQGA4Brqak4ZcDpKamRkxMS5fb8sZaVePt4wMS4U3KnILMKdPA7XXHDh8YLgt1TiEwCAGupmlqbEC6E5DjDVJsjB/0AZ6UkgqutKQUns3F+YKzY8Ry88vXikc3FeHh4aiproJ/QICD/EJeU2bIoa+vT64aH3Labj/ZlpKQqramCu7g9oQ7Bvp6+8Ay0SCjabRi2A1Ot8ioo6Md7e1toI9muv5gf3ysCVu3KLiTF6LVmAhPrx9EhJeQlIKgoGCblqBGGFpJ9hYW7louf6gvyfYMsmLN+gHCvQWLl4E72mrFu8EgjRaOh8YDPtthbx8faJomXWVVVVaYlBzLRjEp8DgCFRkT4W28RRLh3XXXNsycNQ8zFRHeOBkENyEAABAASURBVJBVURUCro2AMh679v1za+0zpkyVxmN2kIwLWlp8GadPHJWSc+IY2Ok1vq6+j41Ad3eX9Hk4dsjhQxiT6JWVlkhfs8OHtOysiuWZCHDwSt/GXV1dchDLDvLQ5380ZHR6vSTR4xbGyKhocECQe/okukV6o8VT1zwTAfqOPJt7Gg1i4Mj6kpI6yeWACA4JlUR62bPmIkAYEtgeK/JIyJVc3LWQKfoRxMiZbiwNdDQgO0onnU4nFwM0NzehrbXFUWqMO98+JyDHG6kQgUFBIMllaclldHZ2jBTMac73dHWju7PTafTxdEU4IcJxjjERHn0ZL1iyXLT37kGEZ897PHX6zAHCvTnzF2Fy1jSQaM8gickT0SLaQ7aJFC6wsYd+NCCHiHc4J/Ek748JBmS2LRRb6cfJ9P17PkFNZSVSJ6YjTYgkwvv841i4aLmtslXpKgQkAuqP8yOgjMfOf488XkO+1EmuZxCuRGaninJKGJHLhDGZxBF84Xs8WHYEQNMUiZ4d4Xb7rDgJVFlehgtF5zA1eyYWLl2J5IlpFpeb7UZqWgbYES4rLXaJAbzFhVURzUaAExTXyfFSQfcPZifiZBFmzZkPf39/cMKkuqrCY8m6uFovP+8MDuzdIwl6OTHgZLfKKdTx8fFFX1+f3InkFAqZoYSzkOONpDInPtMmZSD3zCm5C2akcG56XhVrHAiQ74W+u/OGEOFNypg8jlRVVAMCoWHhILmgMeHe6vWb4OPrCx8fHymapg2Q7XV1dcp20hDfFke2F+WlJbhwrsAWyY+ZZus1IjyS4RXknpFEeCnJaYoIb0zkVACFgOchoIzHnnfPXb7Ei5atxLZHnpDy4BceEwPEa76R9ynfyI64uVMGSPQ+ckT2Kk83QeCqf+M8cJLIWttlo2JisXHrbfjwg3dx+WKRmyBlr2K4dz7lYkLh3TdIjncTzFnd7uyoZM+aKw3hL//5D3IburPrawv9jh8+CLrwuP2eB+Hn52+LLNwiTbr5oV/oSxfOu1x5GuvrwHfGtBmzERwS4nL6K4UVAiMhsOPdNxATF4evfvv7Hk+ENxJG1j4fGRUjyfa+/Hd/D8q8RUsHfCSXlRSD7aS183Sm9E4dP4yf/8s/STK8H/34Z9jx4VF8/RvfcyYVlS4KAYWAkyCgjMdOciNspoabJ6xpGrbcepc0JIdPiMDzf3h6QM4XKt+P9rr9CUnJmJiWgffeek1u/bJXviof90Dg+JGD6OzsxIKl1ifl9PbxwYYtt+Li+XOibXhGGpLdAzVVCksRyDl5jRzv7vsREBBgaTJOG4/t8aabbsNbf3sZf3j6vz2KPDIqKhohoaFOe2+UYuNHQJLjNTZgWvYscNv3+FNUKSgEHIsAJ0IM45eVazdKl32O1cizc586fYY0ItOQTElITBpkTO7u7rY6QGETJoD+xj/75MNR09753tugf+SHvvjlUcNhzKv9IBEejcbeem9pMP5g1xGkZ0wZM6YKoBBQCHguAsp47Ln33m1KHhEZJWbp4zFxUobscM2YPU8euQWeJHuH93/mNmV11oJcJdGLQkJSEnJzTsnV4BddcDWTs+LrrnpxyzTJ8fRe3khMTgF9v1m7rJqmScK9iWnpyMyaJoyFgfj0ww/Q0d5m7axUei6AwKnjR9DUZCDHi4ZOr3cBrc1Tke1xbHwissQAePqM2WhqbISnkEfu+XiXnIiaMWe+eaA5aWhbqxUUHAy9l5fcmcH22Nb5jTf98tISXCXHiwV3qGia85Lj+fj6IXvGHGHoKUdNdeV4i27T+BUVpejs6sTcBYuVQd6mSA9O/MiBveA4hcR0S5avloR4aemZTkXwOVhjz/jFtiVeGIwNMn/xsgHCvY1iYra//wqsTbbnJfrB3t7eaG9rE2Oo3RjJHz39I/cI43VMXPygm9HSWI+LBWcGSW1V+aAw/MGJilf+8ge88vxz2LjhFnzta/8AEuHNmDkXFH//AAZTohBQCCgEhkVAGY+HhUWddEUEaEQ2GI55nBARKYvR3tYqyfVOnzgqj2Ull+V59ce6CBiT6HV1dcmOFf1nWTcXl0xNKT0EAXZ+SWbF3QGsK7Hx8eC2wSHBrPozISkFWdNmICklFR0dHTibmyOMag1WzUMl5rwI0EfqWRcnxzMHXQ5CWd/pxiIqOgYNdbU4c+oEenp6zEnGZcJyJdiZU8dB/+ahoWGY6ILkh3DAh2499Dodaqqq0H/ligM0MC3LvgFyvC4Eh4SCPkJNi+m4UHwGkyemgsStnMBxnCZj59xYX49e0TbQcElCxbFjqBCWIsD+j2E8wvaYz2BcQiJIhkcJCg6xNGkVz0YIkEx3/qKlA6R7U6fPxEhke+TfsdTNhbePD3x8fVBZVorz5wrM6qO2t7eiqrx4kNCgbICEE+eSCK+iApIILyUdt99xPx5SRHgGiNRRIWBtBNwyPWU8dsvbqgpFBKZmz5L+Uzl4NnTUeDxXcBYk2DNIR0c7gyuxAgKadpVEb9bcBfAPDMS5wnzU1daAAz8rJK+ScAMEWlqaUVJ8Cflnc1F0vhBZ2TMRERltt5LR6LBwyXJcEHnT12er0MdumauMHIIAJyhIjkfjYoow5tBA4hBFHJQpy8uV9yePHQYnT7s6Ox2kiW2ypbGr/0ofPt6xHZwkSk3PtE1GbpqqTqeHt4832sREuzO+qznxw+3clRXl4EQIXZS56a1QxXJKBKyjFInwOO4ovnQBJMOjLFi8FLff+6Bc8W2dXFQq9kBgxZoNMBDurV63CT4+18n2fIQBmLs5uro6B0j3entNn7TlCuRIMeF7Nuc06J5iPOVpbW0BF/FQDER4ycmpV4nwfvEMEhKTx5O8iqsQUAh4IALKeOyBN93TihwRFS19IhtI9jjwMPgW47GoIN/TILFLeROTUuTqr+1vv4bm5ma75KkycX4EDP6Nt9xyp/RFHBgYZHelvb19JJHehfPncPzoIbvnrzK0LwLlpcV4541XsHbjVtC4aN/cnSM3lvuqH+SXUHz5onMoZSUt6Lc6Pj7BLV2QWAmiUZMJEBO93PmRl3MKLU3O964eTI4XOmpZ1EWFgLMiQCI8jjnqa2tAMjwK3Qs5q75KL9MQoKH3ib/77iAfyTQsl5eWiMnaYilc2W9aatYNxdXG9Gn81L/+CAYivL/7xvetm4lKTSGgEPAoBJTx2KNut+sX1holyJwydZAxmb7o2KF7/+3XrZG8SsMIgZCwcCxbtQ5HD+6Tq02NLqmvHoYAV158vOt9RMfEYcrUbKcoPVcga5qmSPSc4m7YRomca+R4t939AAICAm2TiYuk6h8QgDvu2YazZ05LIr0P33/HRTQfXc38vDN45n9+CRrH49VKqtHBcrGrihzPxW6YUncQAhfOFYDjCwqJ8GgwXrf55kFh1A/3Q4A7JJ74+ncHDMrzFi2VRuSykqvGZFPcWkTHxIL+iU+fOAb2n2uqq+TRHLS2bL3DbYjwzCm3CqsQUAjYDgFlPLYdtiplJ0XAXxgQSDRgkAxhTKaP5OjYOElcQfIKCv1jOmkRXEYtLy8v6ZswISkZ3DZ+seicy+iuFLUeAk1NjThycD9iYuMRm5AIrnSzXuqWp0TfmUnJqUKfIOx6/20p3FZqeYoqpjMhcNIDyPHMwZvuCbhKihOo02fMhp9/AD7euR2u7MaiMD8PBXm5SM+cgtj4BPj6+poDiQp7DQG9Xi9dQtTWVIE+Wa+dtvbBrPTov9pVyPFGK1h6xhRp9Ll8sWi0YOqaGyFgIMKrrqrEkhWrpdB9EPvC3P3oRkVVRRkGAe5uizci3Js+cw423XzbgLAOGAj3eKRxeGgy3j4+8NJ7gXXo1PGj6OnpRn9//9BgA79rqqtx+PBhKUuWrcfd934R6zfeJknwFBHeAEzqi0JAITBOBJTxeJwAquiuj0Bi8kTQeJyRmTWoMPU1NZJg7/SJo1B+kQdBY9YPTdPA1WB+/v6oral2uy3TZoHhFoFNLwQnDArO5kqfa5pOQ0raJAQHh5iegB1CRkRGIUm0AT3dPaBcvHAeFeWldshZZWErBOgjlatrmxrqpUGMZDe2yssV0yUe5AJImZiGzo4O5Jw6Dmcn9BoO58DAQDTU1aCuthpTpmXDy8t7uGDqnAkI6HQ6hISG4SrZU4sJMWwXpK+3V/r67OnqdhlyvNHQ4EKFvr4+1Ij+z2jh1DXXRoCTLhwvUGgMZJ9XEuEtXo4FQhQRnmvf3/Foz5XI8xYuhUGmz5yNyVOnDwjbB7a9xsJzrEMkMuVEWqHoS3d2dmJS5hQhkwfUoWuKfXs+RmtzKxYvXYslQhYtWQNK2qTr4QYiqC8KAYWAQsAiBK5GEsN5QAOUAAoDYFgM4CGfkLAwSbC3fsst8hgVEyuNxzknjoEkQ1yRSCHphYdAYtViJgtDBUn0zpNETwz4+/p6rZq+Ssx5EODqiEZhuLt48TwK8nOlYYqdZj8/f+dR0kgTkugtX70elLbWFpwvOOs0q++M1FRfTUCgq6tL7nI4c/o4kiemInVShgmxPDMIVyEvWroSBXln4IrkkV2dHXKlcWjYBM+8gTYotY+PL/qEoZOTCjZIfswkOfFDA0p1RTlYP7lCb8xIKoBCwMEItDQ3wZgIj/2d2+9xUiI8B2OlsgdmzpmPW+68b0Doc97HxwfGwgmIrq5OcOEF+vtxYO9usH86Xxihp0ybIRdlGIjwzp4+hZTkVPz8qafxMyGJCcnDjueVvQcKF0BhACgMAIsxUCuPoT4KgeERyMyaJn0jP/CFR3FgzycDfss+UL6RhwfMhLMDJHpvvYYWRaJnAmKuGaS3pwcf79ou/RuTGG/h0hUuUxCuENI0HT764F2X0Vkpeh2Bcg8hx7te4vF986cf5Hu34eyZUzhx7PD4ErNz7Bf+9CwaGxuxcu0GO+fsvtnRzyb9cXIywRGlNJDjTZ0xS646doQOKk+FgLkIHDm4D8ZEeFxxbG4aKrznInDX/Z8b8I/85b/7e/mdizAMPpLpusIYHa42JhEe5Uc/+g/s/PAoFBGeMULqu0JAIWArBJTx2FbIqnTdBgEakrbcdrc0JG975AnMW7x0wJBMEozD+z+ztKweGS9EkuitBTvbJcWXPBIDdy40XZPsEoZXrryJT0hyyaLSJyy3Bv71hT+ipaXZJcvgiUrT/QJ91StyPPPv/sq1G8FJnz88/d94+c/Por29zfxE7BSjra0VL/3p96CrqeyZc+2Uq8rG1ggMJsfzsnV2dk2f/m4jI6Nw+MBe0C2HXTNXmdkEgaaGBtEO/U6OB6Jj4qCI8GwCs8cmetf9n5dGZBqT7xLGZQMQO7a/BW/NSxqMaTTme9BwTR1dBgGlqELAZRFQxmOXvXVKcXsiQL+o9FtHSUyaKH0k008ypb//Ckiw9+H770Ctph37rnhJEr0IxCsSvbHBcrEQ5aUlICkiDa9R0bHwcVHyKv+AQMQJwzd9w3JyiGR65wryXOw7UYXpAAAQAElEQVRueJa6khyvsQEZk7MQGRUNnV7vWQCMs7R03ZI6KRMk0puYlo49H++SRD3jTNbq0UmIFx4eDhK7+QcEIDAoyOp5eHqCQcHB0Iv39OULRaALC3vgQZ+efb194HsjIDAImsYN1vbIeTx5mB7X3z8A3t7e0qd0f//IpFemp6hCOgqBgrwc2ec/eeyQ9GVMQrysadlQLlYcdUfcM1/6SSbpHony8nJOyUJ+45s/wA++/6+4++5tighPIqL+KAQUAvZGQBmP7Y24ys/lEQgIDBxkPE5IShko07n8XOknmYQZ9Js6cEF9GYSApmlISEyGnyLRG4SLK/64cuWKNBiTGK+6ulLc0wBMypgMbx8f1yjOCFoGCgMGVyBrmk4S6VWWl+PC+cIRQqvTjkKAPlIN5Hg0GtPg7yhdXD3fmNg4kEiP5HM6Ue+LCvNRWV7mVMVqEhMEhXm5YpJgqnJrYKM7Q9/0ep0ONdVVIFmTjbKRyfb19boVOZ4slBv8KSoskPffDYpilSJ0dnYg5+Qx2b9nG8S+a1j4BMxbtFQakLmwxCoZqUQUAtcQ4GQTfRo31tdj7txFeOjzj2Pb5x6TsnDR8muh1EEhoBBQCNgXAbcxHtsXNpWbQuA6AonJEyXB3tqNW1FRXio7lzQec/s0CfYM0tzUdD2S+iYRSJ6YBhrjJYlebQ04kJQX1B+XQIArImhgOH+uAIVi4sTLyxtZ02e4hO6mKMnyzBeDQxLpsZ7SLyx9z/X19ZkSXYWxAwLd3V347NMPwcE7t4bbIUu3z8LX1w/LV68DjSSF+XlOQx7JnT35wnB8YN8ekOiPkwVufzMcVECdXi8mAL1BFyF9vbYhtyUhFPtF1ZUVihzPQfeZ2XICru/K4Hda3pmTOCfe6WwDGMZThUR47MOXlxTj7JnT4ApQ9vlJhrd2003Qi+fEU7FxlnK7mx493d3gTowq0S6WFl9GRtpkSYRHMrzExGR3K64qj0JAIeBiCOhcTF+lrkLAaRHQdDpsNfaNLIxOz//hGRjkyAH6RuZ2RYrTFsPuinHl9sTUSdj+9uvK7Yfd0R9fhrU1Nfhwx7uYu3AJNt9yJ7hicXwpOm/szCnTMCkjC6/SD3KzmghymjultoDb7FZIP8i9Pfjwg3cB4kyxTW4mpXri6EEU5OWAhhuu/DMpkgpkEQIBAYGIjIqRxjJb+X1vbGhAkZh4nJo900NWkWvQxN1wth5gY0M9OtrbhWbX/0/Omg4arvbt/uj6SY/71o+jB/fhheeewf7PPsFjX/sWvvrt78mdhx4HhSqw3RCoqa7EM//9FH75H/+MNas24u+++X275a0yUggoBBQCYyGgjMdjIaSuKwQsRCAyKhrbHnl8QELDw6Uh+YXnfuc0K7ksLNoI0Sw/HSJJ9NZIEj0OWCxPScW0FwIc9HO18YYtt4AuHuyVryPziY6JxYYtt0pj2uWLRY5UReUtEKCP7XfeeBXc9ZGQlCzOqP/WRmDGrLlInZSBPzzzayncRmvtPExJL0q8T0NCQk0JqsJYCQEvLy8kJqegrKRYupawUrIyGUmOJ4yWU7NnQa93L3I8WcBh/vD9MX3mHBzctxs02A4TxGlOJaemYeacecLYreHt114GVyc7jXI2VuQ6Ed4ziBLv/Ce/9T088PlHofeQempjeFXyIyDAHT/sV586dgQ7dl2VLVtuHyG0Oq0QcCYElC6ehIAyHnvS3VZltSsC3t4+cis1t1NTOAAnwV72rDk4eeywJNwg0R4JueyqmBNmxkFqWHiEJNHjoPLihfNOqKVSyYBAYX4empoaQWKt8AmR8JStm94+PnIwmZ45BSQGJJHescMHDLCoox0RoP/pwoI86SYlNj4evr5+dszdc7IKDApGUnKqJNIjmR59mzvCn//uj3eCfkdnzV3gOeA7uKSapsFXPFddXZ3gVmprqcMt2X3XyPE48ahpXI9rrdSdNx1vHx8EBQVJ0jynNMbi+od+r+meITU9U77fP9n5ntsveijIOyP75ScHEeHNACcmo2PjoGmeUU+v1wL1zV4I7P5oJ15/5S/o7ujEl7709QEyvAkRkfZSQeWjEFAIKARMQkBnUigVSCGgEBg3AhGR0XK7W/asufD3DxhIr729bcBPcn1d7cB5T/uiaRquk+hVofjyRU+DwOnLayDHa25uQlj4BCQYkUU6vfJWUpCG8kkZU+Rq657uHrmCLPf0SXR3dVkph/El4wmxL10okkRuNDxNmTodnKjzhHI7qowhoaGSSI/vriBhTC4rLbEbeWRPdzdyTh4HV5mHhk2AIkS0fy3gBEJ3d5ds68aTe58ixxsPfHaPy/ueNDFVThLT129ba4vddbB1hpyQYvtCnpKmxnr4+fvLvs28RYoIz9bYe3r6dE9x5OA+ueMyOjIGGelZWLpkJbZsVauNPb1uqPIrBJwZAWU8ds674xRadXS049TJo6DvO/+AQKfQyR2U0DQNi5atlCR767fcgukzZw8Yjy9fOA+Sc0ipLAcJZdyhzOaUIXliGljfFImeOajZNizbgtqaatRWV4HkeDGxceB9sm2uzp36lGkzsHz1ejGwzsCpE0clwQkHos6ttWtrx8mLGlEHC87mwNfPT26rdu0SuZ72M+fMF5Of/sjLOQkSnV0ZQrRlzRLpdDrwnn+yc7ucqOLuHWumr9IyDYFwMVHY2dEhJ2xMi3FjKPZlFDkeoNPpERoaLlfRd3V23giUA87QKOzt7Y3gkJAbcucEXVJKKmLiEtDa0oL2ttYbwrjqCfZrSISXn3tKtGenZBtDf+qKCM9V76jr6E23NaWXL+Fy0XkpT3z5W5IU7867trlOIZSmCgGFgEcioIMmyq0ECgdgKAbnzp3FxvXzkZ41FRmTs6A+tkEgMioG2x55Qkp1VaX0i0ySvZf++Ltr2wRJr0KxTf7OmGpiUgoUiZ7z3Bn6YXv3zVex64N3JTleXEKS8yjnYE3ox3KDmAQiqVjxxQsO1sa9s+8UE5pv/PUFpEychOxZc9y7sE5cuuxZc6Uf5Feef04Yk9qvkunZQF9//wDEx8fLbfM2SN6GSaqkhyLQ6HHkeEMRuPrbPyAAy1auAX3mlxRfunrSwX/PnDqB8IhIzF2wZFhNQkLDcN/nvojTJ47g7JnTw4ZxvZP9uHi+UBLhfenJb0kiPE6MuV45lMauhEB/fz8oez7ehUD/QOz48IiUTI6xlS0GQ+0Q6jegMAAUBoAzYaCD+igEFAJOg8Di5avw0BefkHLf57+EfZ9+jL88+7SUD9553Wn0tIciIZJEby0OH9yHUkcMsuxRSBfI4/iRg3KV1JZb78KGrbdKdw0uoLZdVfTx8cXGrbehSAxGTxw9ZNe8PSWz8tJivPPGX6+S4yUne0qxnbacdFmzUbQHb776Iv7w9K9hi3pfcPYMnvmf/8LGm28HXRo5LRgeoBjdFHl5e8sVmn29vWaVmDwGjQ31mJY9S0wEeJkVVwV2HgTWb7lVTBa1Ye+nHzmPUhZosuPdN2Wfuq62Bg88/CjIuWFBMiqKQsAsBGqqK/H0f/8cT//q51i/bgu+8c0fmBVfBVYIKATshIDKZlQElPF4VHjURYWAfRHgCg8Sc1BiYuMxdcYscDUEJSomVpJ5kGSPhpTxasbtiEzXzz9gvEnZJD479BywJiQlo7ysFIpEzyYwj5hoX1+fNAjpvbxB4hwSd4RPiBCDf/2IcTz1gqZpIDapaelyay+J9D7Z9QE62ts9FRKrlvsqOd5ZZE2fCUWOZ1VoLU6MRGqx8YmYmj1Tul5qamyANckjz+XnoSAvF+mZWYiNi4ePr6/FuqqI40eA72OdaOfa29rkyjlTUywvLUHfNXK8gMAgaBqX15kaW4VzJgT4jkufPAU+Pj7Yv+djsI/gTPoN1cX4d4XoQ7LvTElKmYilK9fIvnV0TJyqk8ZAqe82QYA7DfLPnMY3v/VDfOvbP8TmLbepCVGbIK0SVQgoBGyNgDIe2xphlb5CwEIENE1D5pSpkmRvxux5chBtSKrk8iWQ4IOSc+IYOjs6DJdMPtJnKMmHOBAwOZKdA2qaJjtYfv7+qK2pUiR6dsK/vb0N5wrOoqu7Sxrr6FrFTlm7dDYJSSmIiIpGT3cPujo7cDb3NGhUc+lCOVZ5KHI8B9+AUbKnn9SsaTOQPWsuoqJj0VBXC26B7+npGSXW2JcCAwNRL9Jimz9lWja8xATW2LFUCFsj4O3tgwBxb6qrK9HV1TVqdn3XyPG6RbjgkFBJQjZqBHXRJRCgy6rkiamgv+YzJ4+D/pKdWfGiwnzZVy4rLZZkeOxLTpsxGwsWL0daeqYzq+543ehiwfFauLQGeTmnJCFeY3095s5ZhG0PPYptn3sMGWJS1KULppRXCCgEPBYBZTz22Ftvz4KrvKyBQGhY+ADJHkmEaDim5Jw8htKSy5Jor7m5yRpZOV0ayYpEzy73pKWlWRjpqyUx0oWiQmRNm4mIyGi75O0umSQlT5REehycXjx/DpcunEerwNVdymevcrCNq1HkePaCe9z50BAzMS0dp44fQZl4H9G4ZGminAz19fVVBkdLAbRRPE44sx9y+UIROsQE40jZKHK8kZC5fj4oOAT9/VfQ7oIEdLHxiZi7cImcHOVCBmcrQ2dHu+wPk3i6MD9Pulrx0utBMjxKRGTU9Ruhvg2PAA3HV64Mf02dHRUBTdPkqvxyMWFRfLFIEuJlTJqMv/vm9z1wlfuoUKmLCgGFgAsioIzHLnjTlMoKAfpGNpDs3ff5L2L/7o9Bkr2jB/YCILmeQcRPN/lPEj2ulN7+9utoaW52k1I5VzHo3/jdN19FQX4uNmy5FYFBQc6loAtp4+3jA/qIpssFW/iDdSEoLFK1s7MDb776giLHswg9x0Tiynu2G2/97SVIMjBhgLBEkxf//CwaGxuwcu1GS6KrONZGwMz0GhU53piIzZw9D93d3cjLzRkzrDMGoIs1kuhxsuisU5WhHxfEpO0Lzz0DyvLV6yUZ3rrNNzsjjEonN0SAO2VaW1vw9K9/gR/9+GeSEI+GYzcsqiqSQkAh4IEIKOOxB950VWT3QkCn0+Gm2++WJHvs0BsI9njklj13Ki1XPS1btVaR6FlwU0eL0tvbi493vQ/6/yMx3qKlK0cLrq6ZgcDCJStEaA0ffvCuOKr/piDAFTvvvP4K1mzYigRFjmcKZE4TJiAwAHfc+xByT5+URHofvv+Oybq1tbXipT/9HhmTs5A9c67J8VRA+yHg5eWFxOQUlJUUo6qy4oaMFTneDZC49QlOkNJ1xV4nINEbIMKrqZYG469++3uIT0h0a/xV4ZwLgd0f7cCvn/pXHNj9CXbsOoLMyVOdS0GljUJAIeBxCFi7wDpSVygBFAY3YgD1cREENEyIjEJ0bBxS0zMwa86CASFJyM7tb4HCQbyrb5/nwJUkeokGEr2icy5yj5xXzaamRhw5uBcxsfGIFQMtEuPRR6XzauxaeeB/swAAEABJREFUmhHLpJRUkCzqE2Gg71AkeqPewAvnC8GtxlMVOd6oODnrRZ1Oj8ioaGRmTcP0WXNAQtaPd25HV1fnqCrTTcWE8Amgn2N//wC162FUtBx3UdM0+Pr6yfvZ0909SBH6lVXkeIMgcfsfJNHjZI+Pjw/27bY/iV5FWYns37KPm5QyEctWrsXMufMRn5gsxY2INt2+LrlqAZsaG8DdNpSMSVMkId6XvvRVzJg5BwHiXabsC1A2FkBhACgMALfAQAf1UQiMgABfeCNcUqedFIGIyGhkz547IBMiI6HTdFdF5x6Pu6ZpclDgRxK92mpFogfLP/X1tSi5fBGaqBt0CRIcHGJ5YirmiAjQx2JS8kRhcOmSfiJPHT+KivLSEcN76gX6h64UuAQFB2Py1OkgQZd7YeE5pZmYOgnZYvCcMjEN9H+cc/I4OFE1EgJ0dZCfl4PMKdPACZeRwqnzzoFAUFAwuru70NhQDwM5Xo8wJvPecYLXObRUWtgDgaskemmyPpCDgyuRbZ3v+cL8q/7VS0uEgS5QConw5i9epojwbA2+Sn8AgZrqSnCH57SsGaBs2nyLJMXbsvV2aSQaCKi+KAQUAgoBN0HAPaxJbnIzVDFcBAEXUnNq9izQ1xtlzcatIEmLC6k/qqrJwijhHxAIDiLqamvkAHbUCOqiRKC/vx8NYsBfW1ONsuLLaGpsxLyFS0FjvAyg/tgEARpU5i9aBpLonTp+GOcL8tFQX2eTvFwt0evkeGfg6+ePGbPnuVoRlL4jIBAZHYOFS5ajIO8MLhWdl5MmQ+s9iToLzubi4L7PRNgVcuXyCMm5xWka1+gT08fXD5qLztKzPevs6ECpeIc0NzWhurJC3LcYcCWqW9wkOxTC3z9ATJB5o7m5CXwv2yFLm2URG5+AuQsWIz83R0xIX7IZESBdbLGunS/Iw9kzp0EivNvueQAUTtLarIAqYYWAEQI0GnOnRenlS9BDw3/8/P/ws6d+g0WLlhuFUl/dDgFVIIWAQgA6hYFCQCGgEHBVBBKTUsAVs++/87oi0TPxJvb29uDTDz/Au2++ig4x+F+4dIWJMVWw8SLArb30EXn7Pdsgxhv4aMd7UB9AkeO5dy3gJN8d925DXs4pPPf0r/HREP/fJ44cEsblHNx+z4MeMYmVe/oEOIGUkJgEuvlw5bvPlcdFhQWgmxmuOnaFsjiLjmnpmYiMjMKRA3vR19vrLGpZrAc5N2xLotcvJrvr8fKfn8WyVetAn8ZcGGGxwiriqAj0o5/dlFHDeOJFTvS8/vLzeOa/n0KAXwD+9zfPQ9NcdBbQE2+gKrNCQCEwLgSU8Xhc8KnICgGFgKMRIIne0pUk0duL0uJLjlbHqfOvq63GrvffkSuESIw3ZdoMp9Z3FOVc/tLkKdMwKWMy/vrCc2htaXH58lhagPLSEihyPEvRc614q9ZtxINfeAwTJ2Xglb/8AfT/HRUVjdDQENcqiNJWIaAQGBEBTpBydf2+3R+NGMbcC0cP7sNfnn0a+z79CF968puIT0gyNwkV3gwEamtr8JtfPYUlK9Zg+szZZsR076A11VV4+r9/jh/9+GfY+dFRfPNbP3TvAqvSKQQUAgqBIQg42Hg8RBv1UyGgELA5AsWXLqKspNjm+dgrg+skeikoLyvFRUWiNyz05WUlKDpfiPTMLERGx4LEeAGBgcOGVSdtjwBXY9JX5MTUdBzctxtVleW2z9TJcrhYVIjC/Fy5ajE2Ph6+vn5OpqFSx5oI0NVBdEwckpJT5Y6R3R/twKsv/RncATFr7gJrZqXSsjECdD2i0+kQG5cA3teLF86hva3Nxrmq5K2JwJW+PjQ1NoC7kayZLl2XkDSzubER+8dBokcDNHcpkAxPr9dLMrz5S5YjMTkFigjPmnfsxrR6e3pAMsKQsDAEBgbdGGDcZ1wrgVPHj0hSvLM5p/Dtb/8Tli1fjRkz5iAxMdm1CqK0VQgoBBQC40RAGY/HCaCKrhBwNQTqamtQX1framqPqq+maYpEbxSEKoRRvbqqEv7+gUjLmAy6TxgluLpkJwQ4KMuYPFVuXb9YdB4k0rsgDPx2yt6h2ZAcr6KsDIFBwYocz6F3YhyZWxg1JDRUrrqnH+T9ez5BZ0enNCZbmJyKZkcE6J+8uakRfcLw6OcfgNDwcAQEBaJGvF+6uzrtqIl7ZMX2Lzo2DiXFl8Rz0GHXQl3p75cGf95La2fMiVGWq7KiDKdPHAUNwabmUV5aLN6FR8TEYh58/fwQcK3fQjK87JlzxPtSDV1NxVKFsxwBTdNkX1n61tb0ICHe/LmL8OC2LyEiIsryhFVMhYBCQCHgwgjoXFh3pbpCQCFgBQTcKQkDiV5RYT5oJO/rc30/guO5P/TNxhVily4WwcvLG1nTZ4wnORXXBgh4eXtj/qKlaGtpkQNmDlSqqyqkccYG2Tk8SRqfaqorQYI0GgZmzpnncJ2UAvZFQNPpZHsEDQgNC0d//xXQdy7Ux6kR6BMG446OdjQ3NYH+jQODgqS+mqYTRj5/dAnjcXd3lzyn/piGAFdtp07KQF7uaZBE0bRYtg/FBQY0/FJqa6rEM9pvVqZcfZwxZSrooub44QO4dKEIbW2tI6ZBIjzuvmF+JJXNF3hwQuKm2+8GyfDo4mnEyOqCQsDKCLCucrceF12QFG/DhpskId7fffP70DTNyrmp5BQCjkFA5aoQsAQBZTy2BDUVRyHgggj094vOv/jvgqqbpTJJ9JJTJ8FAoifLbVYK7hGY5eZ21E8/2oGomFhMmZbtHgVz01IsWLJcEoZxkPy3F/+MlpZmtyxpZ0cH3nz1JaSkpiF71hy3LKMq1OgI+IgJk9CwMOh0eixdsQY9PT3Y/fFOsw1Uo+eirlobgfb2NtCYEp+UPIjY0MvLC0kpE1FWWoyqigprZ6vSGx0Bm1z98P138OJzv5Xy7ut/Fc9ot3w+2a8YSYYqQgK9qdNnYt7CJTi491Pknzkt0zAOZ0irqbFB+kFnnpHRMXjyW9/DAw8/enWSyTiC+q4QsDECrJOcxH/6Vz/Hf/37/4cf/PCn2HrTHTbOVSWvEFAIKARcAwFlPHaN+6S0VAiMC4Ga6iq89MffobGhblzpuErk0LBwGEj03n3zVeSePukqqltFz6JzBWC5d26/So4Xr8hlrIKr7RK5njJ9wq7ffAt2bX8bxZcuXL/gBt/KSY73xitYs2ELEoQByg2KpIpgJgL+AQHg++iV55/D6vWbERufIH1eJyen4o2/vmD3rftmqu+xwbkynD6NE5JShNF/+KFDdGw82tpaFO+AG9SS9VtuwbZHnpCycu1GcELz+T88jZFk3+6Phy01fRNnZk3D7HkLUVp8Cfv3DA537PABmebeTz/El77yTXz129/DzLnzh01LnVQI2BoBvp8OfPYpAnz9sePDI1ImZ061dbYqfYWAQkAh4DIIDN8DdBn1nUxRpY5CwAkQ4CBv5/a3YCy5p45jxpx5oI9CJ1DR5ipwJRS3g3IVclJKKrjVNkdgYPOMnSCDwvw8NDU1gr500ydfJcfjAM4JVFMqmICAt4+PXCmeIe4d/R+fKzhrQiznD6LI8Zz/Htlaw4CAQFwqOoe8nJNIS58MTpT4+PgiIDAIXM3Ktnrf7o+w6/23wbpva31U+qYhQNdHdDdDX9W+vr4jbtv2EW0XXVt0dnaYlrAK5VAE6GaEzyJ3uyQMIf6i2wn6LKbEi2t0LzRrzgKMJLz3xn1Ow/cPP3gHnwnDMCe0K8rL0NTYCPo/HiDC0+kkEd6CxctBIjzmFRQU7FBcVOaehwBXvr/1t5fxt5f+jLTUdNx3/8OSEI+keDQoj4mICqAQUAgoBDwEAZ2HlFMVUyHgdgjU1lRLH6lkATaW84X50Gm6QRIoOuPTZ84RxmN/t8NhpAJpmgYORCampSM0fAJampslAUt3l3v6ZOTg/qIwzDQ3N4GGcxqOOSjkoG4kjNR550RAr9djUsYUaVSrFANuEunlnj4BV/UneunCeShyPOesa/bU6uKFcygpvgwvbx8xuZUFTvIZ8g8ODkF65hRowpjU13dF1JdSsN4YrtvjqPIYjADfKc1iIpIGYU4808g/OMSNv/z9/aHX6SWBHuPfGEKdGYqAt7c3UlLSwIl/TvwOvW6r3709PSgtuQwaiCdERI6YDX3TT5sxG9mz544o5JsY2u/kb/a3ck+dkLtoaDRurK8T/dajyDl5DDknjsFfTChJIrxZc6DTqSHpiDdBXbAJApcuFOHIwb0gT8q0rOmYnJ6FDeu3YtGi5TbJTyWqEFAIKARcHQH1pnb1O6j0d3sEOCNeWVGGocIVXGdOHsdQqRNG5XWbb4axsHPu9kBdLeCwf6OiY+Q2+YKzZ1BZWY6uzs5hw7nqSfoM5VZwru7hQJADOVcti9L7OgJZ02YIA3KgGGwfwWkx2C4rKYYrreqj8aimuhKFZ3NBAwRXr10vnfrmKQhc6euTxsQTRw9LA9G07FnDFt3X1w+Llq7EitXrZX0pyDsD1h/Wo2EjqJM2Q4AGY+7YaR5CjjdWhkFiEsDH10f6P24RE5l9vZ5NWjsWXrzOej995myQMI4kcTznahIWHo7pwgB8gwij8+SsacicMlUK0I+jwlgXG5+IpOSJ6OvrRamYUKqqKL/BH7KrYaD0dS0E6L+99PJFFF+4AD00/MfP/w8/e+o3WLR4hWsVRGmrEFAIEAEldkJAGY/tBLTKRiFgCgIkahgqB/fulqQlJBIxluamRjz4yOM3yMabbjMlK48LExoWjiUr1oiByz6Ullx2j/L398sBV11tNT784F3MWbAYyr+xe9xaQykyp0yTRHrrN90i73Ex/SCL+2647sxHAzle0sRUZAvDgjPrqnSzHQJt7W1449UXkZqWDk6ImJITibboxoLkih3t7aZEUWGsiEC7uGc0rtCdiJ+/eTuWuEKZE7bcLcGdMFZUSyXlaATEu2doH5W/Lxadx4t//N11ee63st/KVZ3//p//i/9+5o9SHvrCYwiPiMRXvvH3+Np3f4D2tlb833/9O1780+/Q092N/v6rfRqmCfVRCNgAAdYtCn3sr1u7GTt2Hcb//uZ5aJoyidgAbpWkQkAh4GYIqJbSzW6oKo5rI3Bw76eSPMSYlIQrSbc98oQkLjE+zl+stlWZe7e5LZK4lZeV4MzpE+ZGd7rwx48ewjtv/BX5eWewYeutoHsSp1NSKWQVBLiab+PW21BUWIATxw5bJU2bJSISLi8twduvv4I1G7cgMXmiOKP+eyICXFX4wTtvYO3GrZIczxwM4hOTsGrdJrz75qtyJas5cVVYyxGg+4T2tjaMRo43Vupe3t6g8b9MTNRyVelY4dV110Dg6DWCO+M+Kr93dbbjf3/35wH57g//WfZZ12++BcePH8XBg/vxP7/8Of707NODCrp89Xr83d//EDfddjd+/3+/xP/84qdSdm1/e1A49UMhYA0Ezp45jd/86nw8TGUAABAASURBVGdSfvzj/8BNN99pjWRVGgoBhYBCwGMQUMZjj7nV5hdUxbANApzxPvDZJ9j53ls3iE6vx6y5CwYJffbSgDxUgkNCbKOgG6eqaRqIW1xCErgq0lVJ9Pr6+kDDMQfomVnTkDopAyS40Yv648a3z6OLxlUxvMep6ZlobWnBMTGId1ZASHZWmJ+LadkzERsXD19fX2dVVellQwR8ff2g99Kjob4W9MPu42NePWD4mJg4TJk6Hefy8xSJng3vlXHSvb29uHKlD3xuNU0zvmTyd03TQFc19Hnb3dNtcjxPDkif3729Pbh8scgpYKDbmKH91MiICDz4uS8OyJLlq8E+KycKOrt7YBD/gCDpSzlsQgRaW1sl50RFWSmqKisGlS00LFxyU6SkTcLi5auwZMVqKVzt/vrLf4FBzhe6B3HsoMKrH3ZDwFe8i7hgpE/U0e9+98egLF22GhMmRNpNB1fKSOmqEFAIKARGQkA30gV13rMRKBQdtY8++gAz58yXhBaejYZlpefKHWMiO8P30yeOSp+7XAU7VOgDLnvWXBhLuOh8W6aBijUSApFR0VdJ9Fpcj0SP24nPFZyV5GkxwjCXnpklV4iNVFZ3O99QX4eGujpMFgYlbx8fdyvemOVJSExGhKi/9IVOIj0Kv48Z0U4BLl04D5L8cRW8vEfenneP7AS1U2fjKyYM6E6HPvjpesWYHM8cxTlBljF5KugKoaJckeiZgZ1FQduEoU/TNIm3RQkMiRQYHIye7i4xgVA35Ir6ORSBmNh4cGK4pqZ66CW7/z5fmI9eYfRPTklBfHwC9GJimv1VTrzTP7NBsmfNkf3ViKgYlJWWDEhra4tZOvv7B2DewiVYsHi5lPTMKdB7eQ1IyaWLOLRvz4DQn7ZZGajAHokAx2FHDu7D4YN74aXpsWLFWjy47UtSIiKiPBITVWiFgEJAITAeBHTgogIlUDgAxhgcOvQZnnvu/yTpWkhoKNRndAR6RCe7cgipXWnxpRvI7Ehul3v6JGbOXSCxXTeE2C5eGIZGz0ldtRYC9MlIQ5xzk+gNLm1HR7s0zF0oKgR9h0ZERg8O4AG/KspKQCPS4mWrwAGnBxT5hiJykikldZIk0uOk1KULRWgREyE3BLTjCZKa1VRXKXI8O2LujFlpmgYafDva28FJrurKCixcsgI+Zq46Hlq26TNmw9fHD1wNaXjXdnV1Dg2mfluIAHdEkUiW7Yi3uFdcKW5hUoOicfK7t6cHVZXloGGa+QwKoH44JQIXzxcidVI6Hv7SV/DgFx7F+i23yD6rrzDy5uXlwiDt4jk3pQD1dbWg8TkkNMyU4NLlyR33boNBfHz9cOzQ/gHh7pbS4stguiYlqAJ5FAKsa+wvl5ZcQsnFIpw/m4c1azbirnu2wXisq74DCgNAYQAoDADnwgBwVn10UB+FgELALAQ4+BkqtcJoYkxmx+9HRUf3wWEI7R54+FHpYsCsTFVgmyDALZMuQ6LX3y+3bRfk52LDFuXf2CYVwoUSjY6Jk0R6t9/zoKgXBTh57LAkT3RUETo7O/DWqy8iSZHjOeoWOEW+mqZDWFg4drz3ljQWLl6+2mp6Tc2eKY1KL/3p96DQr7bVEvfwhOguobTkMkLCwhAqxJpw0HWBt7c38s6cRF9frzWTVmnZCAEaiwOCQqSv4lMnT4CTg+PJatf2t+Dj64sFi5dZlMyKNeslwd7XvvsDeTy8/zNJtEeiYOP+ONBvUfo2i6QStjsCrA/ePj6iX1SIU0cPY/uOg9jx4WHl39jud0JlqBBQCLgjAsp47I53VZXJZghwlSrJQYYKt0VtG0Jqt/mW222mh0rYeghwhYIrkOjRxzFX+SxautJ6hVcpuQUCXNnJMfNHO95zSHloxHv7tZexesMWtyTHcwioLpppW2sLnv3Nr5CQlIys6TOsXor4xCTced/npJw9cxo5J49ZPQ9PS5Bbu6sqK8U9S/HY3Ryeds9dvbx3PfA5kGgvJTVNEuwZiPZOHjvi6kVT+o8Tgdde/gt+9R//D/p+Db955kWwjz/OJFV0hYBCQCGgELiGgE55rAAUBsNjAPf6mFWa3NMnbiCzI3FITVWVJAchQYixTMueJclBomPjBo7hiojBLMwdFVjTNKcl0WtuasS+PZ9I0Xt7IyllotA11FFQqXydFIHgkFBRN1Kln9JPdr0Pbte0l6rcPlyYT3K8WYiNjwd93dorb5WPcyFQU12J/Z99gsSkFMTFJyEgINDqCtL9BX3WUyZlTAH9fZ88dtjq+XhKgiTfbG9vQ1h4OPz8/W1maGHadIVx8fw50FjtKfiaW874hCSEhobhbO5pXOnrMze6x4SPjIqRRHv0p24g2eOxprpqgGSPZHv0ue4xoHhwQUky+earL4Jy09Y78J3v/BPuFZOMGRmT1Rhf1AvNs0XVAXX/VR2wYh1QK48FmOq/ZyLArU2FZ3MH/IbSd6hBSMrF2eqhEhkVLclBsoeQ2k3KnAL1cW0EeG9DwydI37GF+Xno7upyaIHq62tRfPkiNE2TEhsbj0gxYHKoUipzp0UgIjIKSckpst6ePXNKGtVsreyla+R4QcHBUOR4tkbbudOnWwL6zC06l4+JkzLAOmFrjTmZRr/vjQ0NYJ2n6wVb5+lO6XOVOP1G0yDPCShN02xWPG9vH1EnQiTRa21NFcwlVAPgER/6iA4ICAB3c1zpd30XDHRnxN0BUdFx4LNq7ZsYKfrkC66R7PFI47uXlzcMknfmNAxEe6dPHB23+w1r66/SGz8C7Ic01dcje9osKXfceR8efOhLWLRo+fgTVykoBBQCCgGFwCAElPF4EBzqhzsjUFdTDQPRjuHI1R1nTh6/gdguLj5RkoOsG0JoN2VatjtD5PFlMybRI8EPjSGOAIWkRWXFxcIA2IgFS5ZLiRCDJEfoYtU8VWI2RSAsPALzFi3FhfPncOlikWzvOBFm7Uzp/5IrvDj55uvnhxmz51k7C5WeCyGg9/JCT083+np7pYGIk672Uj8ldRISxaTJmdMnhcGtFDSG2itvV82HE+d8t7W0tMDbxxeh4eGwx0ev1yMqJhZsOxrr6+yRpcpjBATYhvf09NDb0QghrHO6vbUVn+x8HympaXJHgnVSHTmVGbPn4vZ7HxyQWjFRYSDaO3nsCErEhHxp8WW0OphgduQSqCumINAj3jdlpcUoKylG6eVLSE/LxM+e+j8pSUkTTUlChVEIKAQUAgoBCxCwyHhsQT4qikLAbghwYDRUrlzpw/tvvw4S2Rnk5T89iyXLV+PBYUjt1Epiu90up8soNCwcJNE7fHAfSksu210/1t0TRw+hvaMdC5eusHv+KkPXRsBHGIM2br0NF84V4MU//g4f79xudSI9riZT5HiuXU+sqX1wUDBOnzgG+mXfcsud8PPzt2byY6bF1YYr127E9rf/JgzIJWOG9/QAvcLIz3ebLcjxTMHWduubTcndFcIIhDTN6u22cck5edBQV2vTPIzzc9T3u+7/HAwke1tvvRN/+M1/S6K9U8ePyrKzv0VxlH6ulq+z6FtbXY3f/c9/4bf/8wusW7sJ3/z2D5xFNTfSo3/QM8LnhOJGBVRFUQgoBCxAQBmPLQBNRXFeBOpqqjGUzI6/X3zud1i0fBW2GZHaPfjIYwiPiHDewijNHIYAV85xC2R5WQnOnD5hNz24cu/TDz9AZHQMbEE2ZbeCqIwcjsDCJStw+z3bkJaeiVdf/KPVtonzmVDkeA6/veNRwGpx2U6GT5iAD959E60tLXIy1mqJm5kQt/rfdNs9UCR6owNHf8PcVZOQlOIwcryYuHhZXy4WnRtdWQ+9Gh0Ti+yZs3Fw7240NtR7KArWL/aEiEg8+a1/kER7Lc1Ng4j2+F6zfo4qRVsgwB2jxw8fwAe7DmLXx0dx88132SIbj0/z1Mkj+MXPfjhIPtz5tsfjogBQCHg6Asp47Ok1wEXLX1p8aVhCu9Mnj8GYyG7g+7wFSEhKHiCzk8R2MXHSL5prQqC0tiUCmqYhOCQEcQlJ6OzoQM6p47bMDhy4kBjv0IG9iBYD67h425BN2bQQKnGnQiA4JBT0B8m6NDE1QxoiqiorxqUjjT10VUGCUEWONy4o3SIy28Yd774Fuq2g/+GQ0DCHlUun04PGIUWiN/ItoIG/XZLjTQAJ7HQ63ciBbXjF28cHAYGBoI9q+itVxHCDwfb2IT5BaG5uFBj1Dr5o4S+uNGb/eFJG5ojuI7q7u0ACSmutLqwoKwV3US1dsQZhYRMs1Nx60by8vWWfLj4xGdNnzsGSFasH5MSRQwNEex++/w76FFmh9YC3Ukq7P9oBEuL1dXXjiSe+gRkz5iA7e7Zs962UhUrGCAH6pS8tvQRjaWisMwqhvjoGAZWrQsCxCDim5+jYMqvcXQyButrqG0jtuOWSA5+hEhgYhOwhZHb8zY6iv3+Ai5VcqetoBGh8szWJHgdY1VWVkhRPp9chZWKaNFw7uuwqf/dAIDAoCBmTs6ATxjUafyvKSy0qGI08rKskQlPkeBZB6FaRmpsakZtzUhi4mkC3EZFRMU5RPhqxSczV2NAw0G/gKkOnUM6BSrS1tkh/0HRrw4klTdMcqA2k8Zr+0tvbWqVvdo/zVW1n9Ht6eqS/X/qcDp8w/I673p5etLe3W80PcmNDHS5fLELGlKlyssDORR41O/pg5u4yg4SFh8vFJCTa6+rqwhExkW8g2is6VzBqWuqi7RBgv6WnuxtHDu5FbHScJMRbsWIdtmy9XfaZbZezSlkhoBBQCCgEhkNAGY+HQ0WdcwgCXPFQWV6GoXKp6DzOnDo+SHSablhCuwVLljtEd5Wp+yJwnUQvF5WV5eAKHmuUlqt7SGZ26VKRGLR4SVK8eQuXikG1muSwBr72SMNV8uCKq/mLlqKtpQVFhfmyja2urDBpdRWJlWrE5AZXHNPYo8jxXOWu205PrmAtvnQBF88XYu6CxU638ivlGolezsnjoFBXrqKyHSLOn3JDQz10Op3dyPFMQYS+sUPDwsGJqQ5htDQljgpjHQS6hUGuvb0NkZHR8PH2sU6iRqk0Nzehs7MTEZFRLmHkW7FmAwxEe8tWrcHpE0dx7PABKXmnT4K7HSk0LBsVU321IQKNos2qKCtBZUU5Si9dwuNPfEMS4t19zzYb5qqSVggoBBQCCoHREFDGY2A0fNQ1GyBAo1l//xUMlcP7PwMJnoYKOxAPfuFxGIsyEtvgxqgkR0SAA1xucTx6jUSvv79/xLCmXuCW3d0f7wSN01OmzTA1mgqnELAYAbabrLov/ul3eO3lv6C1pXnMtOia4K3XXkbSxFRkz5ozZngVwP0RyDl1DOcKzmKzA8jxTEWXq6HvuHcbKPm5OXLy2Rrttqn5O1s4DZqzqTRIH0++N4OAMPqhabxn4+9rGCU58LW2pgqF+XnYdPPtiIiKHjhvrS/HD+1H6eVL2LDlVjk5bq107ZHOhIgofPkbf49+7XUQAAAQAElEQVSvfef7UpJT0/CbX/5MCo2ZnFClqDpru7tBbPfu/gi/+dXPcPCzT/De+/swefJUa2eo0hsFAU3T5IQjJx0Nomlsk6A+CgGFgAcjoIzHHnzzHVX07W/9Dc//4ZkbJCIqCtseefwGocHDUbqqfBUCBgTYeZq/eLn0T5yXc8pw2qJjXW0Ndm5/G3PmL0J8QrJFaahICgFLEJicNR0k0lu3+WbpN7740oURk6Ev7rdffxmr129GYvLEEcOpC56DQHBIiMOI1oZHeeyzS1euRXdXN/aIybqxQ7tXiN7eXpQWX0ZIWJiQcKcrHHdFJKWkoqzkMqoqy51OP0cpRALIZaLeXrpYhJLiS45SQ+UrEJgyLRtf/+4PpBwQhsz//c9/A4ULXfrE8yWCqP9WQoD97MCgYNC38ZpVG7DzoyN4+pkXpBHTSlmoZExEYOas+fjWd//fIFm//hYTY6tgCgGFgLsioIzH7npnnaRcB/d+Kg0UO997a+BIErIBIru5C2D4PjEtA5LILjZu0DE4JNRJSqPUsBkCLpCwpmnSF3FcQiI6OtqRc+q42VqfK8gDifHoQy9j8lRERsfCx9fX7HRUBIWApQj4BwQgMioaUaLuZUyZhgvnC+UqUgz50D8yXVUocrwhwHjoT02nQ3BwiNzG3dXViekzZrsMEiTyoysLH18/7PlkF7q7u1xG9/EoSrcB9XW1CA4NlT5nvby8xpOcTeJqmga6wwkMCkJzYyMs9cluE+UcmKhOpwfrLd1kURyoisdnHRAQCJLsUeimh7vQKJMyJuPt114eINo7emi/x2M1HgDoH/uNv76IV1/4I7Zsvg1bb7pDEuKlZ0yBpqkVr+PB1pK4gYHBSEycOEjCwiMsSUrFUQiMjIC64nII6FxOY6Ww0yFAv2mnjh8ZIKcZ+H7siPR5phODzgHR60HypuxhSO0mREQ6XdmUQgqBoQhERsXAXBI9bnGkMa65qUl2gv3FYCRNDDx8fHyGJq9+KwTsgoBetMWTRB0MCAwC/czTiGzImD5IFTmeAQ11ZF3xEvUl78wp0P91WNgEl1uJTvdAiUnJ0md97umTcHcSPbqbYd+M945GSC8vb6euyIFBweju6QLdlDm1okq5YREwPnm+MB96MVGRmJxifNotvmdNnwkDyV62GMd4+/iAzxalvrYGBpI9Hisryly2zHQbYS/luZPv8IG9aKqvx/SpMzA5Iwu33X4vMjOz7KWCykchoBBQCCgETERAGY9NBEoFAzgQoZFhqJQWX5L+BIeS2uWePgGSK63bfPN1crtNN0GtJFa1ydURoCEiITEZBWdzxyTR6+npQU11FYrOFyIqJk4S42VNn+HqECj93QSBrGkzwJVV+bk50ojM9r0wP1euBmT77SbFVMUYBwJsw2prqsEBPt3sJE9MG0dqjosaERmNOfMWgcYtumtxVxI9kqG1tbWCk5aR0TEus+XbWxi4dZqGttYW2NN45bgaOXbOQcEhAosr4P0cO7RzhDh2aB+8vb0xZWq2cyhkIy1CQkNx61334/Z7H5SSOilD7swwEO1x5w7HRzQiu1R9JjFC/xUboXY92Z6ebumupvTyRZReuoj0tExJiPezp/4PycpN1nWg1DeFgEJAIeBECOicSBelilUQsGIi/ZCd1n7RiaCcy88bltDuyIF9g8jsDMR2D3zhMajVxFa8Hyopp0IgNCwc3Lp4dDQSPdEJr6utxocfvAvp3zgxyanKoJRRCBCBzKxp4MD3hT/+FiTTo3/j6TNdxy0By+BM0i+ee+qjaRoPLi0sC3dN/PWFP2LV2k2IjU9w6fL4BwRg6613gSR6uadOiD6O6Oi4dIluVJ6rw7nbi5OcN1513jNhEyJAH8hnz5wGfTU7r6b202zm7HngZMDZ3Bz7ZapysgiBKdOyJcGegWivpbkZv/nlz/DKX/6A3p4eOZnDCR22qRZl4CaRWH7iwAnJZ3/zK/zghz/Fjl2H8M1v/8BNSuioYqh8FQIKAYWA7RFQxmPbY+yyOdTV1eD5Z58ekPq6Wmz74hM3yJZb73TZMirFFQLjQYAD9PlLlksSvdyckzckdaHoHPLzzmDD1lvBbbk3BFAnFAJOhAD9b6/bdJP0g5xz8pgTaeZaquz99EPQbLxq3SbXUnwYbVkPCsXE8Vbxnvfz9x8mhGueIokefTc7HYneOOCkwZXkaiFhYeDk5jiScljUwMAgcLV07unjbu9axGEgq4ztgsDKtRvw9e/+EJtvuQO//Z9f4H9+8VMpH77/jl3yd9ZMPvtkF57+1c9x7OB+vL/jALKmTHdWVZVeCgGFgEJAITAEAWU8HgKI+nkdAc6UV1dVwiCXhCHsxNGDGCqHD3yGHe+9OUhIlHc9JfVNIeCeCGiaJkmk4hKSQB+TBhI9lpYGF/pvTJ2UifAJEdDr9TytRCHgdAhwCz+NTouWrkBMXDxS09LR2tKCk8cOO52urqAQfZtDmI9Dw8Lhyp8TRw8JA14z0jOmiDYs0mXcH5iCOf0Ap6Smw9fXDzu3vyWFK+FMieuMYQzkeCxXQGAg6HPWGfUcSyedXi9dHrS3taGvr2+s4Oq6EyHQ1tqKjz54FxPF+yMpOdWJNHOMKmz/4xOTMFG0M0tWrMGylWulsM157eW/wCBFhfmOUdCOuXKhhZ9/AGg4pnuKf/iHn+DLX/4msmfMBneD2FEVlZVCQCGgELAZAp6QsDIee8JdHmcZkyemyVUsXHlcVFgAvU4/rHS2t6NNGBwodbU1NxLoDUeqN+Qc/YONU10VXSFgdwQio6JBEr3WlmYUnD0jhYRM3IabkJRsd31UhgoBUxFgm8sJwkBhcJqUMVkabuISEhERGYXmpkZwC3lPd7epyalwboCApmnw9/dHaclludXaHYmveJvo1iEhMRn9V/qlkDSyqrKCl1xKOHHZ3t4GvTC80nhM8i6XKsAQZXV6HWh4Y/vjrn6phxTZLX5yJT/JKCOjYlzdZZ1V7weNo/MWLsH8xcukTMoU71kvb9DHN6X40kWQYM8gLaIfaVUFHJwYOT+4yIgSGx2HTZtuwQPbvogtW2+HpukcrJ3KXiGgEFAIKATMQUC12uag5aFh6f8yKXkiomPjEBefgOkz50hZsnLNdSK8zTdj8fLVkgxswZLlmJQ+eVgSvaGkejknjuHYof0DQj+EJGwyR3p6ejz0zqhiOxMCISGhkgySvglJLKXT64UBLtqZVFS6KAQGEKDPQU7y0WDm6+uDoSSOnPRgu08m9PKyElRVlsvVyAMJOP0XpaAlCGg6nTRCNjc3gS4EAoOCLEnGZeJEiIm/5avXg9LU2IAL5wrAHSOuUgD6wyWZGp9nunvQifvnKrqPpKde74WomFg0icmrupoqdHS0jxTUI877+wfAx9tbTubRX6xHFNqNC8kFOQaSPR69fXwGEe1dPF8ITupywY4rw6DT6cE2taz4EoovXMD5s3n40qNfw+IlK1y5WEp3hYBCQCHg0Qgo47FH337TCr9/z8eIS0zCXfd/HlOmzcCLf/ydkN/ifMFZ9F8j0+ORxmUamilTps8YlkTPQKZnON794MNYuXbjgGiaJtJm+tdE5jXc99+KcL/FS3/6HeprawbpQV3GFvcjyTHtbgKapgGgQH2shEB/f7/s7F+8cF6S6AUEBuH0iaPIzz0t6qbn1jUrwauSsQECXCW2a/tbiE9MFO169rA50ICzat1GfLLrfbz6wp+Qc/KYqs/DIuU+J72FkcrLywt//v1vRN1IRpZ457tP6UYvydIVa9Dd3YU9n+xymXpOcjwa/LmKevTSud7VmNg4tLa24rJ4r/Id63olsI7GaemZYiI6CkcO7nNeVx6iD8R7pGma6F1q1im4h6Sycu0GGEj2eDy4d7ck2vt4x3ty5wcnhijE1x6QMB+Kpulg6Z2kvr5+fji0/zP4eftKQrwduw5hypRp9iiCysMdEFBlUAgoBJwSgatvBr4dlEC+JRUOV3HAjR92BFLTMyRh3s133ofy0uIBMr3nn30GXMV2Y6zRz/j4+iAxZeKALBAz0tuGIeUbeu72ex4EyYhWCsMzCW+eNyL2M+X7+2+/Prpibnw1LX0y6JPOjYto96KdFUbijo4OzJw9H1xtwS2KK9ZsEN91OLhvt931URkqBEZDgKuIaThevGIV6KJitLA+Pj5Yt+km3HLnvdKgtvujHaMFV9dcHAFyG7z4p99j9brN4E4jFy+O2epPy56NpKSJeOOvL6Czs8Ps+CrCYATG+4t8AV5iQoM7IPr6esebnIpvIwQuFp3Dp2KS8eY77pWEhzbKxiOS5aIaEu0libGRgWSPRy5IsAcAZ3NzsOv9d/Dok99ETGy82VnW1lTjmV8/hf/6t59g+bJV+M7f/whqfA0oDACFAaAwABQGgCtjoFO2Upe+fzarezD6ZM+aC3YGuIrSz88f0TGxSE5JxdTsWZg2YzbSMqYImYwTRw5K0ry8nJNGsUf/qmk6+Pr6wfeaBIeEyPSZx2jC1c3pk6cifXIWZsyZh9nzFo0qs+YtREpaOhKSUqT4+oqZ8PfelPoOJfsb7ffZM6dGL5ALXPXz94efn58LaOrcKtIXIwmlKNxmGxufAG7x1jQNQcEhoO9Jrtz09w/A4f2fufLWW+e+EUo7sxAovnQBdFWRmTUNUdGx8PHxHTU+VzWGhU+QPizp+zYgIBB7Pt4F+lkdNaK66HIIFJ0rwLmCs8gQ71W2XWPVDZcroAkKk2wuPikZSaKPs/fTD2Xfx4Rodg/S19cH+ioPCApCUFCw3fO3V4ZcBa9pGtrbW8Xklb1yVfmYiwAJG5saGuR7grsXzI2vwl9HIDIqGvGJScjMmi4J9pZdI9qrrqwYINkj2R53XV6PZb1vHe1toOsekud6+/iYnPCp40fx5qsvIvfUcXz3uz/Cd4XReOvW25GYmAxNpKIEDsfhyKHP8PILvxskF87nO1wvVTccXzfUPVD3YJg6MGzboIP6KARGQECv10sDmKZpqBMzyefy81B4NleG5ipk+u3KFoblGUJ4DBQDmCtiQFNVUY6Txw7jlBB2QmQEK//x9vERuoUKCcNk0cGaPmsORhPqJ2X2PGQL4eDYS++FsUQTepMA0CBlJcWybCyfOVJfVyNSUv/dBYGmxkZUlJVC0zQp7OxzhdTQ8gWHhIrJkDj09HSDK3Oam5qGBlG/FQJ2Q6Ck+JI0OAUakeOZk/mEiEg5qGV9zs/LkT44zYmvwjovAmyfqirKxARYMNIzs0CjnfNqa1vNgsXkX7qYFOcukgvnC6S/b9vmaF7qfP5IyKppmjQcsz9mXgquFdrbx0f6366uLAfd7biW9tbRlv1rrgItuXxx3BN3dM3S1dlpHcVUKjZDgP1KA8kejzQo0zBvkNycU6CLCwpXJdPVxPDK2P4sFw1563SYkT0bC+cvwQMPPoIHt30RmeJdYvvcVQ6mInChqAAHD3w6SKqrK0yNrsIpBBQCoMhrrgAAEABJREFUCgEo47GqBCMi4OXlDXZeCvLO4MqVPvR0d+PIgb0gmV3PNZI6bx8fBIfSiBuKxctXYcWajXLlAYnxaFwtuXxJhm8WxjY4+EPjHv0CUpJTJ2HtppvGlFXrNw+QAJIIkKtJc0+fwFjCjtzxwwdgkKJzhRIHYmeyiIF87zWcxwsd7x0NA9ZKb7z6uHJ8khNx239rSzPkhISYPOHKzJHKFBgUhKzpM1EpjM3lZcVoa20dKag6rxCwOgLd3V3SYMxVihfPF8LX10fUxxkW58O6PnveAly+WITiSxelYa2hvt7i9FREExGwVTBhgKRbgJyTx9DXdwXTsmfZKieXSpcG2UVLV4IThReuvb/pX5i+PB1ZkN7eHrS3taG9vR2R0dHw8fV1pDp2ydvPzx9sdyrKS9FYXyf9UtslYyfKhOWfOCkdeWdOgbuexqNaZ3uHqD9t40liUFySa9LFy4TIKDmZPujikB8hIWFITEpBWWkxlAF7CDhj/Jwxex7oss8gNdWVOH7koBSOOTixQKI99k3HSMoql9kXLi25DClirLdu3Rb87Of/i2986/vQCUOyVTJRiSgEFAIKAYWAUyGgcyptlDJOi0BC0kRwm7PeS48XnnsGI22XoqFs5twFuPehL2LTzXdg/55PJLHdoQN70G9Ertff7xokYty2SxcZBqEB2UD2N9rxtrseGCABpF/mYmFoefGPv8PY8luJ14t//C1e/tOzqBcDpf5BuF0ZguPQ38PjWlNThZf+9HtwK5rTVjInV6xf1FlKfm6O9IXJjrypKnMV/9yFS+QEQn7uaXEPh79PpqanwikETEGA9bW6sgJv/e1FKfGjkOOZkp4hDNvFtRu34mJRoSTS+8yFCMYMZVDHqwhwkB8aGgbeU03Trp5UfwcQMJDovfTn3+Ot115GZ0f7wDVHfGlsaBCGv3YkJCULA43eESo4JE9OcNCVSGlJMdimOUQJQ6aiLyCspOKXel4ECDh+aD9KL1/Exq23wsvLi6dGlHkLF+PLX/8Wnv3NryRvyogB1YUxEbj7gc8PEO1t3Hobfv+//yWJ9nJOHgcnuQwyZkIWBGDfgguLmCflBz/8V9xy610WpKSiKAQ8AwFVSoWAuyCgjMfuciedrBzsQEZERuGWu+7F7fdug6+vnxG53tM4X3jWyTS2rjqBwcEDJIAkBOQq56Gkf8P93nrb3SARIGX56nUgAYkpBICGMFwZbt2SqNSIQFNjAz798AMpXAE0KX0yT5stU6ZmiwG/DopEz2zoVAQLECjMz0WBEJLdUeISEi1IZeQo8xctlUR6KamT8MZfXwRXIo0cWl1xNgR8fHzg4+2NP/72f6Q7kqzplq9Id7ayWVOfadmzced9n5MTwu+8/ldh9CqxZvImp1VdVSHfH1ExMSbHUQGtigAaxIT+xaJzWLx0pVwNbd3UVWoKAcsQiIiKxle//X18/bs/lItESLBnEO52tCzVkWNxwtjXyxsffnxUSlZW9siB1RWFgEJAIaAQcBsElPHYbW6l7QoSNmECKsqKJcmSl+gs0O3D0YP7wO1RI+WqaRq4UmRCRJTcoka/xFypeZVcbwrozoLEdAf3fjpSEi59nitNaTA3CA2O0TGxGEtSUtOQLokApyJjylTMnDN/VCJAEgVKMsDUq2SAzU2Nw5IAHt63x6XxdKTyNVWVKL50ARPT0qWQSMrP398ilfwDAsD4/opED477eEbO9EHI9mBSeqZ0JTQhIlKuLrVm6YOCQ2TasfHxYNt1eP9n4PNizTxUWrZBgO8m1o+PdryHhMRkxMUngWSItsnNtVMliR5deEXHxGHKtGxwUoakk/YqFcnx+Fx5+/iCz5y3t4+9sna6fNiOdbS3gy4sHKEc3YaQHI58Bl5jrLJ1hH6m5FleXorOjg7MW7gE7KuaEmekMFywwPo4dfrMkYKo83ZAgH6QOTkcn5iE7FlzBhHtHT20f4Bo78MP3pWrki1Rie+Lt/72MkiKl56WiQcffATTs2dJCRB9W0vSVHHsi8CChctx/4OPDpJJk6bYVwmVm0JAIeDSCLiu8dilYXct5QMDg9BYXy/9rEXHxoGdZq6AOXvm9KgGZEMpvX18EBMXj+mz5mLGNeFADP390p8gfSNT6mprDFE89ugnjIoh13xI07/y5KnTBW5zRpVsgWn27LkgEWBicsqwJIA6vd5jMR1PwelTrq6uBvS5mDwxDRQ+D+NJk88PjRA910j0SEJJw8B40lRxFQIGBPr6enGuIA8k1KKhhdvbDddsdeQzQSM1DRGXLhaBpKm2ykulax0EKivKcL4wHz09PZiUOUUYJYOtk7Abp0IDTYaY3A0QfSIaLy9dOG/z0vaI9wSfZbpJCAoKBn0x2zxTJ86ArtH0Xnq0NDWB/VBuzXdida2qGutfSuokNDbUo6mp0eK0m0R81qvUSRlyJbvFCYmIF84XgPcjXkxAiZ/qvxMgwDpCgj2DhIWHg3WH0t3VBU7yHty7G5SicwVjaqwXkyRccX+u4Cyyp82QpHibNt+CRYuXjxnXJgFUohYjkDZpsrhvqwYJxyMWJ6giKgQUAh6HgDIee9wtt6zAXt7e4ICJgxeID1fSXio6BxqQxU+T/uuFAZPkepQZs+dh1brN0o9y3umTOH38iFzZzAFZbU21SempQNcRMJABThEdO7rIGCrzFi29Hlh9GxUBrixiR5lSXloKvd4LaRmWuakYKSMOgLOmz0Rleak09BVfvgi6xhgpvDqvEDAFAZLjVVWUizp1FnGJSWKyI9WUaFYJw3fEnPmL0NbaItty6sFJkb6+PqukrxKxHgJs2+h7nSSKC5essPqKdFM0deUw02fMhq+PHzjxRwxtZcDku2iAHC8qGp5AjmdKveDqaxosL4uJKlthb4oe9g7j6+sH1r2qynLUVlfaO3uVn4siQN4VA8nekuWrcEqMt04cPQjK2ZxTINEehYbloUXkBE1FWSkqhXhBw0///b8lKd4S8d4YGlb9VggoBBQCCgH3R0AZj93/HlulhDQWc/ULCfAGEtSufuu/cuXqFzP/cgUNVz488IXHcNPt94jOSQle/tPvsfPdN+W2Kg4KKCRmMDNpFdw+CLhdLqxrjQ0N2PPxTil02ZKWnmmTcnIyZe6CJVi2ap1c/cPVIP39lj1LNlFQJepSCPT396OqsgJ0Q7B42UrExSc4RH9uhaYuf3vpz3j79VekMZm/HaKMyvQGBPhOpb9KGvUXL1t1w3V1wjQEpmbPRGLyRLzz2sugGwVb1HG+i9rb28HdAzq92j009M5owphlC9yH5qN+D48A2xJN413Qhg+gzjodAvSN/JVv/oP0j0wfydyt+PSvfg4KF+/wnvKZIqUzv7/92iv4zS//Azpx4jfPPA9XddXidDdCKaQQ+P/Zew/AqK4rffx7M6NR770LIVBB9N47GIMNxgVj4xKX2Nlkk92UTd1kN5styfb9Z3+bZjuuce82YLDpxTYdJIQAdaEK6qhL//tdMROhxkhTNDO6A0dv5r1bzv3effe9d+6551MIKARcFAFlPHbRE+cMagcFh4LL+re//7bV6gQGBWPJyrW454FHwFANLz/7G5jki8MqXq/VAKsCLEKgtLhQek0uWbEGlMjIaIvyWZsoLj4R8YlJ2PnRezI8jLXlqfxjDwHGYaWs3bARPr4+owrAhLR03LH5PixbtRaMscjralQVUpVLBGjkfOf1l5GQNB5c+SB3qj8jRiAmNh58bvnwnddB77wRFzRARnr86XQ6KHK8AcARuxgqJywiEllnTsgQPWLXqPwfq5VypdRrLzwjxxHyc4xVHFy93eliEowke5SDez8FSfY4Ac0wgr/79b/jJz/5R+z69Et893t/6+pNVforBBQCCgGFgA0Q0NmgDFXEGEKA3sIpE9Nk3D3OQBv0Brnc/hNh9CKZwkihYEwtGpCjxcvY+AlpmDZrHiakTQIJ9kjssfOjd8E66P080jpUPoXAUAhwCWx9XR3oicF40xQPo2OIibgcOSQ0HLFxCeJl+CSqqyqGUlUdsy0CLl9a9tnTqK+rBeMOM4SNTje6Xore3j6SSC8sPBITUtORf/kiLImt6PInwokbYDB4iEkFX1y7Wg0vLy/4+PhCfaxDgOM240XakkSPHuEM9+KhyPGGPDk6vR5e3t5gCIvyK6WouVY9ZHp3Oshn8Pb2dvCZZbTaJftpZYUcR7zFeD9aeqh6rUOA94GYuHhQZs1bAE7KpE5Mx7/9+//hBz/4eyxavFwS4sWKZ1PralK5FQIKAYWAQsAdEHAj47E7nA7nboPRaISXlze4lLKzoyeOpYfRCIOHQT7Enjt9ApyttqYVBoMBDBUwedoMTJ42UxLscWmoTtOhtbUFOVlnQXK9kqICa6pReRUCZgS4RK+kuFB6/JKsMDIqxnzMkV84MWPq61dKikEDgiPrV3W5HgKdkhzvPBrqa6WxlsvbnakVemHgYWgixsuvLC/D2VPHZZz89rY2Z1LT7XUhUVJrS7OM0csJBv+AALdvs6MaSGx7k+gxnmj2udPo6OgYkQpcKl5fXwdPTy85ST+iQsZIJp1OB07yEq+mxsYx0mqAzygd4hlc8YOMmVNu14Zeb2qU5Hl1NTWYM3chHn70KTy47XEpYWERdq3bNoWrUhQCCgGFgELAUQjoHFWRqsf1EaDh2MPogS+OHEBTU4O5QQaDB8LCI3Dii6Ow5fJkkoqRXG/8xDQsX3M7FixZAZIwnT15HBfOZ4HxuSj0wDAro74oBCxEoKWlBTXXrkpPPE5GhISGgZ7vFma3SzK+DE9Mn4QWYehRJHp2gdhtCm1ra5Xj4cUL2aLfxiEhaZzTti1V9Gkvb29knTkFGtaulBajVVx/TquwmynG8aRYTLjSeD999jwx0RDufC10cY1IZOZp9MRZMYnOlQBXSorACe/hNKuzsxO8rjmRqNerx3NLsTN6GkHsmpuvW5pFpbMCAeJcc7Ua4RGRoFOJFUWprKOMQFNjA4oK8lF0+RIKhaxccRvu2/LQKGulqlcIKAQUAgoBZ0VAPZ0665kZRb3o+dLd1Q1NG5wEQ9MGOCZ20YuTYmv1DQYDQsPCsWHzfdh47wPw8vSS5HqvPv8MrlVXmQn2ukdI3mdrfZ26vO5uu6nnKgWzj5YWF0hSvCMH9iB90hRw+bGz6J+angmdTicnaroViZ6znBan0KNbXL8co/9MjrdEGo+dQrkhlGD4ig133YulK9dgzyfbQW9/tmWILOqQDRAgxl8cOYiTxz7HujvvlquHbFCsKmIABDImT8Pm+7ZhyfI1+Pj9t3ClpBjEf4CkA+5qvt6EyopyxMQlwEuFAhgQo4F20hO3URjBCvMuDQvvgcpS+26NQIEwMu7bvRPrN92LsPDIW2dQKZwOAT5DUM6fO4MvDx/A+x/tx85dR3HnxnucTlelkEJAIeD8CCgNxw4Cyng8ds61xS39z//4J7z62vOYOXf+oPUEZ1EAABAASURBVHkmpE6SxtzeCSIio3Du1Al8fsi+BHf0SJ42aw7uf/gJ8TJ8Fw7s3Y2Xnv2NlO02IO/r3SZ3/H7tWjVqaq66Y9MsbtP5rDMgeRRJ8RYuXQUfX1+L8zoqoSTRS0jqIdFr+LOnv6PqV/U4JwKfH96Pd15/Cbnnz+G2DZucsu8OhRy9M1et24DLuTmgJ+xQadUx6xHYK4w8nR0dWLhkhfWFqRIsQsDH1wcbNt0HeiCfO3PSojy1NdfQ1NQEjvucOLQok0pkRoCx3g0eHgLzU+jsHFnIEHNhY/eLavkYQeD1l/+I//7VP0DXreH3f3gVdNAZI01XzVQIKAQUAgoBKxBQxmMrwHPXrAwFUV1dBT+/gH5NNBg85FK1/MsXcfVq9U3HPTyM0Ol1KC7Mx5GDe286Zssfer0evn7+iIyOQeK4FEydPgvpmVOQMiENDHOx88N3QSkpKrRltW5TVkd7B2hMcJsGDaMhJk8Lvd6AqJg4GS+RcY51Ov0wSnFMUqOnp1xeTqKSrLMn5TVFzyrH1K5qcTYEOtrbQcOxp+gXHO/GT0iV8eH7911n0/xmfTSdDkHBIWAs5EYxKcIY9jenUL9sgQDDguz79BP4+PjI+6R/QKAtilVlWIAAr0mGQUpJTUedMArfqo8zfFJnV5e8H3Hc1zTNglpUkt4IGAwGeIu+TvxIznldGOLhxp/YuHjZX7LPnUFXZw8HibXNra29hislRVix5nYEh4RZW5zK74QI1NXW4M0/vYD16zZKQrwHH/yKJNrVNDXmOOHpUiopBBQCCgGnQ0DndBophXoQcNK/emG45UtoWWkx+KhBspLeqjIuckdHO/Iv5eL08S/AZZi9j9vyu04YIfiyMCEtA5OnzpQEeykT0+UMOnUozL8kyfVyc7JtWa0qywURqK+rBSc8CvIuoV30z7DwcPFyFOr0LfH08kJcQhJIGEmDPwkpiwsVWaTTnzgbK8i4hDnnz4EG5OjYODAEhLOR4w23yWwHQxHx2qQHMoXfh1uOSt8fAd6nDR4G5OZkITAoGGHhivSoP0r23xMvxu6QsHDQYHP+BolepzD0dXX1hI7qEgbjOnFv4j5vbx/4OOEKGPujZLsaPDyM8PHxRVVlhYwdbbuSna8kelrz+ZfP4l3dPf3JWi1pcKcHPMN4+fr5DVgcjcvszxPS0sFn8AETqZ1OhwCff48c2IsLWWcxKS0TGzfdhwcefAzz5i92Ol3HvEIKAIWAQkAh4MQIKOOxE58cZ1ctLCJKeiH31ZMGZD5U7t7xERrq6/setstvL29v6XVMg8TK2zZg0bJV6OzolGE0ss+cNJPrXb/eZJf6VaHOi0BTY6MkFisqyJOEjuOSJyAo2PkNxyZEeS2RRG/ytJkyDmb+5VzQiEyDgymN2rovAtebGlFaUoSCvIvInDa9X7ggV245DeA0sJFIj1JUkI/GBsfcM1wZt6F01+n16O7uEjg2yL5CT8yh0qtj9kHAVGrSuBTExiUi6+xpXCkpBq9njt1dnV0g8VhDfR38AwIwmLHOVI7aWoaApmngM2hrS7PbG5AtQ8S2qeiMUVVRhllzF4KTVLYtXZVmSwTa29rkSlDeV4vyLktCPIhx55/+5X+QmDjOllWpshQCCgGFgEJgjCCgjMdj5ETbvJl0O+7uFi+pg3s8iGd4dImX2G6Rzub136JAelstWbkGd299GBPTM2+Q6/0Bly/kgN4+JrlFMeqwiyPAvpeTfRbN4kWSEwoLlqzAMLy7nK71NLbRE3n3jg+Ecah+yOvP6ZRXCg0bAfZfeo9evJCNtes3gl51wy7EyTOER0Zhw133SuHEyLnTJ1W/tuKceXt5S89LxrRcumINomPirChNZbUFAjFx8ViyfDU+fu9NaUAWHRycyFbkeLZA9+YyDB4eiE9MEhPFRagsLxNQD/6MenNO1/ulQfwTD9rd4jl7ONq7LyLDQcG903aL967qqgr87v/7d/zmv3+FJYtXSEK8//vtS3J1pnu3XrVOIaAQUAhYhYDKPAQCuiGOqUMKgUERIDle3uVc8EV/oERGoydi4xKw6+P3cenC+YGSOGQfl/0nT5iIbY89jTs2b0FJcaEk1iPB3svP/RbX+sRtdohSqhKHINDV1YkvjhxEUHAIGB/WIZU6oJKgoGDMW7gUX4q2ccmqA6pUVYwSAoxx3NraivmLlo2SBo6tdva8hWJyrxOM1evYmt2jNnqwnjl1HMc/P4L1G++Bl7ePezTMDVrBScsNd90HTgSdzz4DH18/RY5nx/NKTgyuYmCoKjtWM6pFR0RFIXPqDBw5uA8MN2GJMrU1NbBnODlLdHBcmrFbU/a50zi89zN8tP0Qdn92DJvE2DN20VAtVwgoBBQCCgFbIaDTRElKIObvlZj6ASz4eHgY0drcDAO9PBKS+uXQNA1cLqsT26wzJ5F99lS/NI7YwSX/XMJI77b4xHGYNGWafNhOmZCG8SmpOP7FYUmul332tCPUUXU4AIGqinKcPHYUp08ck7E+ee7ZBxxQtUOq0BsMCAwKkrGQuQxakeg5BHaHVsLYxjQckxwvIWmcXNbuUAVGqTI//wDZr318fLD/s11oaWkGoD6WInD00H7Q22xcykQZ0533P0vzqnT2QYDe9Ht375D9+czJYzKEEskM29ta5eR1RdkVlF8plVJ77Zp9lBiDpXoYjWB4EIavcNfme4jncE5KMPRJR0eHRc3sFOm48s6ixH0ScTLew+CBjMxpfY6on86CwGc7P8YbL/8RrU1N+IuvfwdTpkxHZuZUhIaEqfdccZJM77lqC9UfAIUBoDAAFAbAsDDQQX0UAlYg4O3tg+DQ8EFLoHcNjXmlxUWDpnHUAXohJyQlY/LUGZJcL3PaDPj5BYAP0hXlVyS53ilJ8nfdUSqpemyMQFVlOa5erYKm6WQ8Pi7Z9vUdmPjFxlU7tDi2Lzo2Dl7e3mD84+LCfIfWryqzHwKSHC/7LEj6yXM81sjOQkLDEBMXj/b2NuRkncWZU8elwc1+iLt+ye3t7XKCtrqyAkFBIdKj1fVb5ZotIOkjJ8xNwpUDcQmJiBHjNQ19KWkZoFcsn43GjZ8ASlR0jJzo5HhOA7JJ1OSJdX2AhHI6nR6VFWXyOc+60lRuEmHr9Xo5Pis0nAuB68JYfPTgPkSGRWDKpGlYungl1q/fBJ1O51yKKm3GHAKqwQoBhYB7IaDuKu51Ph3aGoOHBzo6O1Bbc3XIepmOxA30iBoyoYMOehiN8A8MREBgEOYvXoYlK9YgJCQUfNk7c+KYJJgoKy1BXW0N1Mc1EGB8t7raWvC86fUGOTkwacp0cMLANVowMi3pTc+l6fmXL0qPQ15j9GobWWkq12gjcP0GOV5h/mVkTnUvcrzhYMtQM9NnzkFhfp4wip4GQyTVXBv6PjOc8t0pLa/3KyVFyD53BgmJyUgQE6Tu1D5nbgux58TzTVJ2RRJcXr50AZcu5oBx6u/Z+jA2378Nq9bdgWWrbpPnKCIyGiT3pSxYulKGIkpNnwSdXiels6sTbS2tIKleb+Gk0ihg4pJVciWD0dMonwto1KfXrUs2xIZKM5SHh3h25/OvpcXSq5ne8X5+/jLciqX5VDr7I8D7YlFBHijF4rnhiSe/gV/+669x733b7F+5qkEhoBBQCCgExhwCOmiizUqgcADMGMCyD1/wuVzuyMG90DR2ooHzMR2NWjs+eMcpvT/Icj5VGCru2/YY1qzfiMP7P8OrL/wBx44ekvrSM3nglqm9o40AjcYULk9lCJLAoBAkp0wcbbUcWj+NE3EJSTL8ys4P38WV0uJBSIIcqpaqbJgIsB/n5mTLmKhr1t8JHx/fYZbgXsmNnp5YufZ2bNh0D7q7unFw7245HrtXK61vDa/3HR++I42SUTGx1heoShgQAV6ffBboLcT+/bdeBeW9N/8ESn19LX7883/BQ49/DQ88+lVExcThYm4O8vMuyzAKAxVOb/uo2DhMnj5L5mG+dXfchaCQEJQUFpilWHyvF5Ok1MUkA5Wn9v0ZAXp4c/VG1tlTaGio//MBN/qmaTrRmm6wT4gvQ/4/d+YkgkPDMHPO/CHT9T5Iw/vrLz2HtIzJmJCa3vuQ+j5KCJjGoQN7duE3//2v+PLQfrz/wV6kZ2QCfB1TonBQfUD1AdUHVB+QfQCw5X2BTxxQH4WANQjQyDFl+mx4D2Hs4AM8PUJJVHetusqa6uyW12AwyKWjd96zFZvuexAeHkZQX0WsZzfIrS64tLgQjCdJw1J65hRERkVbXaYrFhAUFCw96OlFTy/EnKwzrtiMMa0zYxy3trZgrJDjDedkT0hLl96a773xJ1xvahpOVrdO6+3jA3//ALduo7M0jobit159Ab2Fq65+/sv/BuWpb35XEvPOmLsAeZcvDWootrQ9IaHhWLRslSxz22NPy+36O+9GYHAIuDLBJM3XVZgtSzF1x3R8/l60bCUKxOREiXgecsc2qjbdQODGprqqEr/+93/Cf//qH7B40XJ8uucYfv/sq5KD5kYStVEIKAQUAgoBhYBdEFDGY7vAOnYK9fbyhqenF86cOobm64O/1DNOGpfKoRs4cmAvSooKnA4kTdPkw1dIaJiMGZkqZvCnzpiN3sR69OxkXDGnU34MKsSX5/q6OhkzknEjg0PC4GE0jkEkAJLocRkqhXFyucw568ypMYmFKzWaS073fboTFE9PT2EgHQf/AGUM7HsOvb19QK/ahHHJoJGdcfT7pnGV37bSk0ajgssXpaf6gsUrwP5jq7JVOUBLSwsO7f9MTk5ygpKT3pvFpDKFRt1Z8xYihV6YjCkqJFBM4IVHRoFL+5nXEi/QoXA23AgtwDJNkpA8HjNmz5Ne5kuWr8aUabNkbHCGFOgtra2tQxU95o7x/siJZY4bNdeq3ar9OtH3AgIC0SomHtuEuFXjVGP6IVCQdwknvziK73znJ/jhD/8ed2y4C5MypyIlJRWapvVLr3YoBBQCCgGFgELAlggo47Et0RyDZXkYjcJwpcfl3Bz58DoUBHq9XhpG8i/nouaqc8ev9DAaQVKbzKkzkHmDWI+eyWxffV0NSKxHIVkZ9ylxHAJ8KS8pKkRjYwMCAgPBuL8M2yAnJxynhtPWFBoWgUBhyGhsrBeGpfNoa1OGBGc8WQzlU1hwGTqdJoVGfy6vhvoMiACJL5NTJoL3kYL8y2LC8jjyL18aMK0779Q0Dd7e3mDfKRbjoIfREykT02AweLhzs+3atnaSM2aflbwH5D6gXL6YgwhhDOY9xkvgHRoegYwp06QwHjmfDRiS4trValDa29vtqiML9xaTKLzfsW4+l0yePhMTUjPME6iJwrgcHhEJGhFNpHumbYcD9KOOzijSwBoYhK7uLvnsWaPip1t8mohV3qVcpE2aDIZ4szijSmhTBM6eOoHDB/bgamUF5syahwce/IqQxzBRXP82rUgVphBQCAyFgDqmEBjzCCjj8ZjvArYTV7EKAAAQAElEQVQDgKEpPDyMtyzQKF52GxrqXYKQjoYKenOSWI/ENiS74cta9tlTILlevnioJkkbl5HdsuEqgVUItLQ0y5d0vqgzXEVISBiiY+OtKtNdM4eFRyI6Jg6Xcs+jorwMJHZy17a6YrtIxllUkI/G+jrMW7RUSmhYuCs2xaE6c4KInpdNYuIo++xpMTmSjcqKcqtDBDi0EVZWxliXdbW1OHf6pJh00GHS5GlWljg2s9fWXBNj45UeKStD+ZUSlAkpLMgDie6qKsuxfuPduO2OuySx3YS0DJQUF0mhZ/Foo6bT6REcEorZ8xdJ/fh8smLN7TLsDVfh6PQ6UDQxOUWSPerMFSkU3g84CTvabXB0/cSLWFSWl4FjiDthwPA1XV3dol2NNoW1/Eopzhz/EvMWLpWT0jYtXBV2SwTa29pQXJiP4vw8lOTlITkxGX/9nR/JSdRbZlYJFAIKAYWAQkAhYGMElPHYxoCO1eI0TcP4CWkIDg29JQRcgpl15gS+OHwAXV1dt0zvTAk8vbwwLmWiJLXZcNe9kpyM5Hq7PnpPtKVTiju9kDgL9sS0VLy4H9y7G0cO7EFqxmREjNH4xpaeE3ofz5m/GCe+OCL7KTG0NK9LpHNRJTnmffn5IekRPnfhEhdtxeiqPWvuAkmkl5iUjA/feV0YTBosIosaXa2tr53XcGNDA1545v8QHRuH9ElTrC90DJTQLZ4zeN31liMH994gunsVRw/vwze+80P89B//Dd/49g/k/X39pntRWlqCJheKsa3XGxARHSMN3iTdo2x56HGsum0Dujo7UVJYKKRA3g/4m/2pt4yBroCgkFAYPAw4f+6MW006TZk+C62trcjJPjsWTqPbt5FjVae4ZquqKvD7X/8nfvCDn2HHriP4zvf+1u3brhqoEFAIKAQUAs6LwKgbj50XGqWZpQjQkzg2LgFfHjkgZ8gtyRcUHAp69mx//y1LkjtlGhrnlq68Dfc88Agmpk/CS8/+VgqXuzqlwi6sVE7WWRlTe/Hy1Vi4dBV8fX1duDWOU12v14OGNkWi5zjMh6qpra0Vn3z8HqJjYpGROXmopOqYBQhEREVh6cq12L39Q3ByyYIsLp2E1/H2D97C8tXrRB+Kd+m2OFL5g/s/u4nojqR3a9bdgW9+78fY9thTuGPzFpSWlCD3wnlcdfKQWsPFjfeAyOhYrNt4t2zrPVsfxtwFi1FeVnoT8R6vn66uzuEWr9IrBBQCdkCAPAj/86+/wJF9n+HD7fuR4YYThXaATRWpEFAIKAQUAnZGQBmP7QzwWChe0zQYPT1Bjyh6PljSZoPBAIPegPraWpCErr6u1pJsTpVGL9oQGBSE6Nh4jJ+QKolsJqZNQlF+nmwT2/XJR++hob7OqfR2JWXofUEPIZ1ej6iYODCECGNQ6vR6V2rGqOmqaRr8/ANEH40DlytnnT01arqM9YoZO/LzQ/sRG5+AmNg4ePuoCRBr+4SHhxFh4eGYkJYOxuX8dMdHYCx6a8t1xvyenl7gPYf9KDAoGEaj0RnUdDodzpw6bia5I9EdJS0jEyS6YwgKEt1RAoND4OvnD66ECgkNkysBmpubwbAGTtcoKxTSNA0eRiMYsoFtjY6LF5PdmVi8fI0k3mMorgWLl4Nxs69WVYFhCkxCgjneg62o3imzenl7IzA4WIwZF3D9epNT6ugMSl3IPovK8iuYu3AJ9OqZy2Gn5LNPPsa4xGRJiPf1r38HUyZPBwlSHaaAqkghoBBQCCgEFAKDIKAbZL/arRAYEQKBgUHSwGdJZg+jEYzHx9iNLeKlzZI8zpiGhnAuhSSJzeRpM4UxIxLcp9Pp0MZlhFlnQYNGSVGBM6oPwPnU4mQC40kX5F2SL/NhYeHy5df5NHUNjUwkek0N9cg9nyWlXk1qOOzkVVdVSIIzjgvjklOkQd9hlbt5RXoxCTlu/ARhCPRDd3cX6uvqkH3uNNrb29ym5Z5icvZqdSWqKyuQmj4ZHoocz3xuK8vLbiK68/LyRFxCoiS7o5GQwv5BsrtJU6aB92lKtyiBxmKxcfh/TjgHh4YiW0zmdXR0OLR+g+g7QcJwnjF5qhkLku+RBDA5ZSKIFSU+MQlM1yCuJxPpXlOjbePpOrThvSrjpJOfvz/a29rkNUXHh16H1dcbCJRdKRXjaS3YL/g8e2O32tgBgcqKckmIR1K8iLAI3LZ2gyTEu339Juj0ejvUqIpUCCgEFAIKAYXA8BFQxuPhY6ZyDIIAPaHoyePt7TNIiv67dZoOXl5e4IvxdReKLdi/JT17fP38MGXGLElgs5zkNYuXgctDz546jtycbJBcr+xKCdrb23syOPgvvVB5nhxc7bCq4wtqRdkVFBXmo7S4EEnJE0Dj/LAKUYn7IUASPXpvX7yQLYnGykqKQNKgfgnVDpsi0Jscb9a8BWDcdJtWoAqTCKSmT5LEgzQc5pw7iyslxSAxmDzoqn80DSQJ5L3xUm4OaGBgyAGu9HHVJlmjd2NjQw/BXfkNojuxLS8rRbGYmCXJHWXGrHlgaIaN99wv78MkkqOhuKS4SDxnVFtTvc3ycqVSVEwsDu37DDRg2qzgERZkNHrKlT1LV91mxowhuabNnAP2NZ1eJydm2tpa5QqW5ubr5m2bMMCOsNpRzcZJJ3piM3xabc3VUdXF6spvFODj4yO9zOvqasX5Yq+/cUBtnBaBCj7rFuSZCfFIivfEE1/HgoVLnVZnpZhCQCGgEFAIjF0ElPF47J57m7ecD+IFly+CS+M1TbOofA+jETFx8fh050e4JIxa9ByzKKMLJDIYDAgNjwDjKW68ZyuMHkaQXO/1F5/FtatVDifX0+l0mDx1BsIiIp0Wve7ublw4f1a8mDZj0bJVWLBkBXxUfGObna/AoGCJK7Etu1KKnOxz4iWzy2blq4JuRoBLvi0lx7s5p/o1UgQiIqOwZMVq7PlkO0rE5BPHlJGWNdr5dOI+6h8QiN07P0RjQz3mL1o22io5tH6eO15DJjl/7gzef+s1Ia/ivTd7JCYuDt/50d9JkrsHHv0qugVmF4Wh/YoY3xyqrJtV5uXtjXEpE3Hvg49KbPkckzIhFT2ke4U3tgW4WlUp7iHd/cRV4NCgSVXZ1+QXF/5DD+GQ0DAc+/yQ1WSAvOYIhaap10TiYHvplufonddfxm//599gEM/nJMSjZGRMtn11qkSFgEJAIaAQUAjYAAH1VGADEHsVob4KBELDwjEhLUN8s/x/RGQ06J37+aEDlmdyoZS+fv6YPnse7n/4CaxdvwkHPtuFl575Db447J7tHcmp4cvKF0cOIjAoBOMnpo6kCJVnGAikiRcUTdNw9ND+YeRSSS1FgB55Oz96Fz3keFMszabS2QABT09PrL79DtBb9+ypEzYocXSKaGpqxLO/+R/Rh+KQkTl1dJQYxVrLSotvIrqLFYbif/jVf+Gn//TvePSpr2Pb408jOi4BV0pLRlHLsVG1f2AQpsycIzEn7hROitNgWZh/+SbyPYZXcRVUIqNj5MQMQ2S5is6O0HPXx+/DaPQEVzo4or6xVsfVqir873/8M374o5/j0z3H8Dff/9lYg8Dd2qvaoxBQCCgExgQCyng8Jk6zYxtpMHjAy8vy0BXUjktzdXo9igvzceTAXu5yKyHZiK+fH/iikpicgqkzZiNj8jRw+efOD9+BSUqLC92q3ZY2huETTp/4EmHhEZLAyMvL29KsKt0IEfD28ZFxQX28fcBJjJbm6yMsSWXriwBJzY4e3Ctjr/aQ4w1vPOxbnvo9PAQ0nU5MQgUjefwEaRjaveND7BcTdi0tzXCVT1VlhQxrEJ84ThqPvd2cYLG6qhJ7dm+/SaqrK7Hx7vsxd+FSzJq3SBqK6Vms0+vBOO7hEZHSwMWJGtucV1XKYAjIZxhfPxBzk8QlJGHytJlYtmqdlBligpyrm+gMYCLd45b398HKHe39HkYjfES7SJSYf/miXBE22jo5Q/21NdfAlQ8MdeYM+riLDiePfY7XX/4jjn9xBN/97t9i8aLlyJg0BbGx8e7SRNUOhYBCQCGgEHBjBJTx2I1P7mg0zUsYolpbW1BUcHnY1dNgyNiOeRcvDDuvq2Rg6AhvYbSjZzZJe/jyRWM7hcQ59H4huR7jI7tKm6zRs6qyHCTGo+cYX06jYmLhK17krCkTKrPFCHBJPMPNMAZ3nnhxblAkehZjN1DCkqICGbanUIx/Bg8DFDneQCg5bl90bBxCwsKA7m50tLchJ+usJIBynAYjq4lxMPMv54L3hZQJaW5HsMhxJuvMSfSWqooyxCckSQkMDIK3eJYIDYsQk6xTkTl1uhQasq5dvYramhph5FPhdkbWu2yXi/GQI6Ki5bnhOaIhmZKeOQUk3aNERcdAE/9MpHumrTNN5Hh5e4PPZlfFBEZXl2vHCvbz80dkVAzIGdHSPPzJspaWFpw5eUxOLHMy33a9RZXEVTA60b2mZk7DnFnzcP/WR6TDhEJGIaAQUAgoBGyAgCrCIQgo47FDYB47lfj5++P69SacFy/p/gEB0On1w2q83iDSa5oklmsXL/vDyuxiifnCkjIxzUxQs2jZKnR2dOLc6RPIPntKYkCCPeLpYk27pbqML0hSF7aPLzmM5zlpynRwAuGWmVUCmyLgK142+bJfXloCkow5s5eYTRtuw8K6u7pA0s98YYDPzckCjWOz5y2EIsezIcgjLCouPlES6U2dOUcurS8qyJfeyCMszu7Z9AYDCgvyUFJUCC4Zp4HO7pXauYKuzk5UVVaYye7Ky0pRdqVESn7eJZDoTtPpJNEdye5uu2OzvC9OTJ+EsrIr6BT57ayiKt4GCPgHBIrJmnAkT0iV549khQuWrkCsuAZ1ep14HuwRns+21v7ke5xAt4EaIyqCk9ceRqMcGzo7OkZUhjNkCgoOQdK4FJw/dxokmByuTtebGrF39w4kJCbL8zbc/LZI705l8HmqSIznlOL8PKxYvhq//Ndf49vf+TEMYqx3p7aqtigEFAIKAYWA+yOgc/8mqhaOBgJkfZ48bZb0HhpO/fQ61YuXDBLLXa2qAo2Mw8nvymkDg4KxZOUa3H3/Q5iYmoFXX3hGyB9AT+yurk638rTiy+Pxzw/LpeU0mk+ZPsuVT53L667X6zFz7gKUXSlWJHrDPJsco1paW8DQCPSc37DpHsxbuGSYpbhdcqdrkKenJ1auXY/8y7k4d+ak046nvr6+4r7pDU3TnA5DSxXqEpMpvYUToIz//f5bPSR3dTXX8NN//DcpT379ryUhG8cfEt1RGOvZ0rpUOudGICQ0HAuXrZTn+IFHvyq36+68C0HieaeHfK8AJYU9Ul9XK5/5OKZSHNkyhq6gpy0n7hsa6qQejqxf1eVeCHD843MuV7uQEI/ygx/8DBs33edeDXVAazgWEMvewnciB1StqlAIKAQUAgqBPggo43EfQNTP3giMzneSdMTExmPX9vdx6cL50VFiFGv19PJGYTYbRQAAEABJREFU8sRUbHvsKdyxeQuKCvIlud6OD94ZRa1sV3VdbQ0O7t0NersyBrTtSlYlWYtAWsYUabRSJHqWI1lVUQ4axuYtWoqYOBW30HLkRifl7HmL0NnRKWMgj44GA9eq0+kQHBKCTz5+X3quL1yyYuCETr63+fp1fPTuGzcR3R3Yuwvf+t6P8dQ3vwsSrc0U5yBX3NspylDs5CfUDuqFhIVj0fLVsi9sfeRJrF53h5zYYbiS3uR7LQ6Ow2/w8EB8UjKKiwpRWVFmh5arIscKAm+8/Ef8z69+AXR2SUI8kuJlTJo6Vppv03ZWVZbj33/1t/jXX/7ELM8/979igkeFLrIp0DcVpn4oBBQCCoGBEdDRt0UJoDD4Mwaw8uPt7Q0PDyOOHNgDLtkabnGapoFLdemd1DKCmG3Drc/Z0tOIwPANjEVLsqTMKdOROW0m/AMCYCLW45bLEp1N96H04UvhiS+PyiXZjIUYHBIq+8lQedQxxyLAeNwRkVEgiR6vXwqJrByrhevURoLPSxdzkD5psiSSMhqNrqP8GNWUoZXiE5PA1TH0FqdwAmA04TAYPORY+MlH78OgNyA+MVmM94GjqdKw6j5z6riZ6O7k8c+xat0GbN7yoDQIkuhu6ow5MHgYERAYLK8TnoNmcW+n0JtsWJWpxJYj4KQp2d8DAoNkX4iIisa4lIlgqIsZc+ZL4r0lK9aAq5HaWttAwr3ewnAX9mqWpmngCgXGDa6vrZWhw+xV12iVO3XGLDCUz2D1+/j6YqnAPygkZLAkav8QCNA54q1XX8Tt6+7Ej370czz00OOYNGmKFF8fH/WuKbDThikMYXjlSjGulBaZpVIYlNENhSegMAAUBoDCAFAYAA7BQAf1UQjYGAEajvUGPS5fvCBfgH18fEdUA2OxMjYiDTQjKsANMnl6eSFhXDJIrpcyMV0aGIhvV1c3ysuugMzNJNhrHoaHDj3DjEZPxMQlOAQhLjlj/E5OJOj0erkkm0SBbIdDFHDxShytvn9AIDhx0dnVBcqVkiKMtnHN0RhYUl9xUYH0TvPz80OyMH54eHhYkk2lcQIEQkLDxPgXD758UgryL8vxdLRUq6+rwdnTx2W8VZL8cfn8aOlyq3o5CciwH73FS9ynwsIihEHeV5L7paZnIiNzKhjHnkRqE9IyZPxVGgFuVb46PrYQ4GQ5n/VIhhifOE4860wHJ8wniwnzlLR0ObZyfE1KTkF4RBRaW1tQe+3qTdLR3m5T0HzFmN7W1oq62ms2LddRhXkYPZA4LgW1NVdFG2puqpbPXpy4v2mn+MGJY4aN4/Nae0cHusUzptit/luIQP7lizi8f48kZc1Mn4xNm+7DAw9+BfPnL7awBJVsOAjQAD2c9CqtQkAhoBBwNQScVV9lPHbWM+Pieuk0nSQ/4wuBh9E4otaQ+KNEGGjOnjqO6sqKEZXhLpmMAsPo2DisWLteypIVqxEcHIrss6dx9uRxFBfkixn54n4vCgO1n+R0JrK+gY7bcl9HRzuuXa1GaXEhgkPCMHnqDPEymGrLKlRZdkDA189fniueL3r/FxflW9S37KCK0xXZJYzq9MYuEC+LvC4ZfsXplFQK3RIB3l/mLVoCCie2+PJfI4xSt8xo4wQcj/Mu5eLc6ZMgqV9IaLiNaxh5cbU118wkdxXlV3q+l5Wi/EqJHNMZj58yfdYcrN90j7w3zV+8DFfFmF9SUoz6+rqRV65yjlkEdHq9eF4IxRxheDM98yxfvU5cq0vlfr3eAGgaSLBHaWlpASfQKa3iOw2gsPLDyUBNPMeSdM4W5VmpzrCye3p6CQP8NHG9lqG6qsKivO3CAM9VAJTD+z9T93uLUOtJJJ1c8vNQKp7Dtc4u/OIf/wNJSck9BwG1VQgoBBQCCgGFgNsgoHOblqiGOBUCHkaj9Ow6dvQg6KE3UuX4gl8lDMeMKdrV1TnSYtwuH41708QL+33bHsXq2+/EIfGw/9oLz4AkdMSJBq6bGt3dfdNPe//gyxZ1qKutkeFLUjMyweWp9q5XlW97BHjuNE3Dl+Ja5jm1fQ2uUyL7NT3fPt35IaJiYpA2abLrKK80HRSBWXMXoFvcXw7u/XQQIr1Bs1p1oEtMRNBofPHCeay7YzO8vX36lMdxu7f0OWzjn+zf1Mkknx/aj/ffek3Iq3jvzR5Zvvo2SXT3nR/+HbY++qQUCCMbDcY2VkcVpxAwI6A3GECOhNvEdcJ+t3nLNqxYc7uUzo4OlBQWCilAWWmxvIbZl3uLuSALvwSFhMLgYUBO1hlppLYwm0sm6xbj0MG9u3Fo36eIjIoGvcG7u7vQ7eDnRlcCj9jQ0E55740/YfHCZdjxyWH89ncvgZPKrtQWZ9dV0zToxYRSb9Hp9FAfhYBCQCGgEHA8Asp47HjMVY3DRMDP1088zOrx0rO/lV6sw8z+5+Ru+I2xA7nEeeM9W3HXfQ+CL1gvPfMbvPLc72DyomtuqkdtdblDW5+TdRZ7d+/A5dwLWLRsFbgc0qEKqMpsikBcfBJi4xPxycfvjSiOuU2VGcXCGL6DE1nzFDneKJ4F+1Q9IW0SEpLGgYaA69eb7FNJn1L3f/aJMEy1YyByvM72VjTVVt0kLY21fUqw7c/sc6dvIrpbufZ2/MOv/gvf/+k/SnKzbY8/Dej0INFdqTDS2bZ2VZpCwHIEvMRES1RsPCi3b7pH9s97HngEs+cvlgZkhlcxyZXiImlQtrz0npR8bgkLj8S50yckiWXPXvf7e0BMmlVVViA4NAx8piTx6+EDe5Gbk+1+jbVRi86fOyMJ8UiK94Mf/B02373FRiWrYvoiEBERhe/+zT/gb77/C7M8+pWvQ6dTJoy+WKnfgyCgdisEFAI2Q0CNvDaDUhU0GAIRkdGIiIwa7PAt9+v0eoiJZzB0RUd7+y3Tj6UEmqbB4OGBEPHQT+NeWsZkufQ5ecJEHDt6SBLsZYkXn872NulFcvliDrgU2V4YdXd3gQ/VOr0ejFPIGIaMoavT6+1VpSrXAQiQwDI0NByxcQniRfokGLbBAdU6VRWMvX4zOZ6nU+mnlLEOAW9vb0TFxCJxXDKOHtwPEunlXcy1rtBBcmuaBn//AFxvapTjMsfIvkm7u7vR2dF+k3R12W71TUHeJTPJ3Z7d2+V3Hx8frLtzM0hyRwkMDkG30JXXf3hEJCjUs7m5GW1tbfyqRCHgMAR6V0TDET08KYzhy77J0F6pGZOwZOVaLFu1TsqCxcsxfmIa+PxYfqUUJqGxtLurq3eR/b7r9HowfMX1pibQw7RfAiffMWFiOtrb2sGY7gOpajAY5IqwlpZm8NmavzVNg9HoCT15S3JzkH321EBZx/Q+co20NDZKQjyS4i1evAIhIWFjGhN7Nt7Dw4iYmHjExCaYhfHP7VmnKlshoBBQCCgEBkZAN/ButXesI8CHyVobkIUwvAIfSpvEw7c1mOrFQ3xAYCAuXTiPq9WV1hTltnk9jEZwWSfJ9SZNmSGJi/jQ1dDQiKKiImmkqKwoh7286thn8i9fkp50oWHhoOFYhapwn+5G8sa4hETo9DpYQaLnkoAUFxUocjyXPHPDU5qehuNSJsAgDCfoBhjnl7GQh1fK0Kl5L6NBKksYZWicjRCTq0PnsM3Rhvo69Ca543idkJiEODEhxPu0j48vomPjkTF5GjKnTpfCWdtrV6+ioaHBNkqoUhQCdkTAYPBAUHAoSNZo6sM9z0PTMX5CqpzQjhH9PUxMhAQFBaOurhYm8r0mYQwcSDXe74KCRdraGjS62HXA56+Ozk5crRr4mbm1tVVO9rPdnCDi1iQcD5qbryNfTDLRA5mhbEzHxuKWz81HD+6TpHg6cW9YunSFJMQjKV54eMRYhES1WSGgEFAIKATGIAI6aKLVwxaVx91xuy4epLlEW5xpq/4HBYeg/EoJCsUDqDUF8aUgNCwCXD54ITsLjKVrTXnunJceMk1NDUhMHo+0zCnC2GdATk6ObLKPr5/0pJE/bPSnqbFBhhOhZw+J8ZKSUxAcEmqj0lUxzoSATqfHxLRJGCskenxhppe1Isdzpl5oX1044TZj9jzMW7QEXt7eYsIyB5XlZTbzPGxvbwO9Ho9/cQTRMXFIsAOxUmtrizR80/htkvKyK3I5f/6lXJDkLjomFnff/zAYO3b1ujtAYrJQYQS5Wl1lX4BV6QoBByJAo2h0bByWrrpN9vHFy1dh3sIlmDZzTo+Hrd4gJtaB9rZWM+kejaaUtrY26MXx8MgocbwFne2tMOj1DtTeflVx8qioIE+GouIzo7d333jrgK+fH5qvN0kuDaaxnzbOW3LN1Wow/ElRfh5KCvIlKd7KFWtw35aH4C7vgW2iXxcUXEJ+wUWzlF4pEvOnwkrezz4AuEu7VTsAhQGgMAAUBoDCALAUAx3URyHgCAQ0DZqmWV0TH+KzzpzEF4cPjCiGndUKOHEBNHTxAb+qogyvv/isWbjETqfTSfwnpKaDRDC2agbrvHA+CyRboYfegiUrQAO1rcpX5TgnAj0kejoziR77AZfZO6e2w9eKbenq7ASNcJ998pEMZ6DI8YaPo6vn4HiZkDQOH737poz1zX5hTZuYn+EiXn/5OSxevloaj4cuj/fM3tI/NctkX+0tZaUl+ODt16S8/9arkvCu9lo1fvT3/4KHnvgatj76JGLiE3ExNwd5YmK3o6Ojf8Fqj10R0DQNvC93dXUK46Uw0kB9HIEAQ8REiUmbcSkTcd+2r0jCxzs234fklFSUFhWahQR89Njl9UWZNXMWMielI9Df1xFq2rcO0fdKi4uw/7Nd4PJ/T0/PwesTaSGGoLHYTzmmHtr3GX7/6//AF4f24933d2PHrsPYuOnewfFywSPVVRX4r//4Of7jX//OLC/88f/UO5YLnkulskJAIaAQsDcCOntXoMpXCBABhjGYkJbBr1YLvZnpFb39/besLsuVC+ir+5EDe/DSs7/B8c+PYNtjT98kt91xV9/kVv+mwfDLo4cQGBSMxSvWSE8eqwtVBbgMAnHC+MQ42x+/9yYoZaXFLqP7rRTNzcnC26+/hJ0fvou5C5cgJi7+VlnUcTdFgEu/l6xcg10ffwAaXKxp5tlTx5GTdQ7rN96LgTz9epet9/CEX1D4TeLlF9Q7ifzOlT1vvvoiesvV6kr8/Ff/LeXpb31P3gtmzV+MvMsXoQzFErZR/5OQmIw16zdKw747jZ2jDuwIFPAPDMK0WXPkdWJ6dtp4z/3CoDwRhXmXpdBTdwRFO2UWrgxj6A5LlGP4Csq7b7wiV0xYksdd0rz+yvNYuGAJPt17DM/+8XXpqe4ubVPtUAgoBFwXAaW5QmA0EVDG49FEf4zU7RcQgLbWVlzMybZJiw0GA9rb21F77ZpNynPVQrjkcOeH7wgDV49wufXMOQuQOW0G+GLQWxKTU7D69jtRc+0qGPvS2jYzVMXpE18iLDxCeq4EBAQqj2NrQXWx/EZPT5BEj2FKKMYyO3UAABAASURBVKUlReDyThdrRj91s8+eRn1dDTImT0V65mTRvyPES6OxXzq1Y2wgwPjEYWHhmJg+CXmXciWR3qnjXwy78VwBwrGXk6g03tDrdKhCNE2DzuBxs+j08l56WEwUmkjuGALj7vsfBGXJytWYPX8RWAd9WSk0jPFe4Ofvj5aWFuXlCuf4cPzkxCvvyQyP4BxajU0t9Hq9fH7hdWKSuIQk+RzF1SeUc+fO4ejRo7h48aJckXLm1DHwmh5MuMLgFmg65HBcfAIChHE8O+s0Oju7ZJ1Zp0/IEHAhoWHQNE3uG+wPxykPoxHEiG0tLswfLKlb7Odkwesv/xGU9eKZ+Y47NyMjYzLGj59wS6zcAgDVCIWAQkAhoBBQCAyBgDIeDwGOOmQbBLy8vNHa1ipjMEbFxNkk5q7R0whNp4Ev8c3Xr9tGUScvpamp8aaXlSslxQJLo1lIUEeSmOSUif1aQs+RjMnTJFke49X2S2DhjqrKcmlAuVJaIl8momJiZVw8C7OrZG6GAEn02O8o9KSkx6Orvlwy5MvFC9loaKhDSGg4GLKA1xInZQY/berIWEBALyYsx41P6RnrhEW2vq4OnGRob2+7ZfM1TYO3tzc4ucLVGnHxibfMY0rQISZJL2SfQ2+iO/bRiMhIBAUFg+N6SFg4SBBGmTRluiS6i46NB4nuKO1tt9YR6qMQGKMIXLpw/qbnKhpIKSS0ZNiC5atvAyUuMRmBIeHw8QsAza1eRg8EhYRIQ3KRMKia5Gp1FWpra1BZUY78yxeHJdY8mw12+rhSz9vHBwxl093dBRpHc8SYwlj+vn5+0DS2ZrDcPftpQPbzD0BtzVVczD0PEsj2HHGvvzxf1eIZd9rk6aBs2nQfUlMz3KuRqjUKAYWAQkAhoBCwAgFlPCZ4ShyCgKenF2iMMYqttRXSIG3QG3Bo36coyLuI601N1hbptPlra67hSmkxaJTLOXcGJjF4eEgCGBIdUaJj4+zXhu5uSVLIFxDq0dhQDxoqeB7sV6kq2ZUQiE8cB/YHelxdraoEjbGuon8bJ7fKSnEpNwckEktIGucqqis9HYhAavokSaQXl5CAnOyz4ARea0vLoBrQ6EKPvbraWvj6+gnjs/+gaU0HON6bSe7Kr6C8rAQMTcFxl0R3FeVlWLthk5C75PjP+OMlYiKRYg/jk0kvtVUIuCoCDNVSfqUUfI7qK0UFl1EojLyXxdhverYybWlWveveB0BhiBE+Z02aOl1OBs2ZNx8rVt2GydNmyrBGDG1ECQwOBg2tDHNx9vQJXMjJQq6FUiGu92vXqmGpcAXYrc4JbcM6NuRGwuLCPLS1tsBfGINv7LJ4EygmrPgMeEGMfRZncvKE7WJyraggH1w1VVyQh3FikuCX//r/gZJkBzJTZ4TDw+iJpHEpGDduglliYxPExIIzamtjnVRxCgGFgEJAITAsBJTxeFhwqcQjRcD07EpPDqB7pMXclM/DaERMbDw+3fEhLl/MuemYK//oFoZaGt5M8vmh/ZL87tSxLyS5y9ZHn5TbWXMXOKyZHZ2dOPHlURnfeNGyVZgyfZbD6lYVuQ4CjIEcG58AksxxgoF92dm1p46V5eXYvfNDzF2wGNH2nIRxdjCUfhYhEBEZLQnv9nyyHSXFhXKihF7FfTMbDB4wGAx4+Y+/Q3RMHNInTbkpCfPwnthbvjhyAO+/9ZqQV3F4/2f42re+h5/+47/hG9/+gRz377h7C8rLysCVKDcVNoZ/qKYrBLq7uuR1aHpu6r2tr6vFO6+/jDdeek4+S73+4rPm7YrV6/D9n/4C3/zuD+X1ZXq+4nba7HkoLCyQIkO+iDpYj15c12HRCfDw9ML0WXPx4KNfNYtRGOIqxEQk6zR6eiI6OhbR4jm1t8TEJQiDc3+hofng3k9hqdCDWI4hQq/BtgbxlmcUfziRxV4ye/ZsJCYm8uuIhM/y4hHV5cnUiFdnZwfogf3s//23JMVbvGApvvc3fzsiXFw5U3h4JP7q2z/Ft7/3d2Z5+NGvQafTu3KzlO4KAYWAQkAhYAcExGOFHUpVRSoE+iBAryt6Hn/8/luor63tc1T97I3AhfPnJPEdye8okVHRksjlNjuQ3vWud7DvdbU1OLBnF9ImTUZkdMxgyazdr/K7CQJBQSGYs2AJaASjl5KzN4teYTnZZ7BOXF++fr7Orq7Sz0kQ8BSGodW33wEue39NGKP2f7brJs24VPxqdSVefu53WLpyrTQg3ZRA/GDs4t5Ed/y+fNVt+Kvv/0SO+ZvufQBlZVdw4cJ5VFdXixzqv0JAITAQApzc5vPSQLL/05341nd/hJ/8/Jf4upiEMZHicSssZCgoyEdVVdVAxd60j3Uc2LP7pn19f6y5/U489PjXpGzYdK8ot0ISbZYWF8ktvYtpuOybj79pxOPkq6XS3t6OfZ/tHFJKigqFATsaixcvlqHGWI81EhgUDE4M7/jwHZcm39z/6Sf471/9AgfFs+0HH+8DSfE237PVGmhUXoWAQkAhoBAYPgIqh4shoIzHLnbCXFVdnV4PTaeBS3LpdUECD1u1heRDXHKYffaUrYp0aDnEZMcH78Ak1ZUVoFexSZLGT5DELYxd51DFRGVVFeVyOV9yykQQZw8Po9ir/isEBkdAbzBIgh6GsSgtKRT959LgiUf5CMcMkuOlTEwDry/laTPKJ8SFqtfpdHIlBsfGjMwp8PHxAQ3IpjAWOdlncfbUCTCsRHhEJLjUe8+u7egtqWkZuOf+bVi/8W4x4bJISmBICLx9/OSYHxwaBpKpMRxFR0c71EchMFYRYGgyrjIzPSf13Xp5eeGOTfdg3YZNmD1v0U3PUJOnzYSHmOzRiXsTQ0qYSPG4BTS0trZKEmbc4sMwEX7+/liyYg0MBo8BU9O4yuudwvjmy1etw8q1680yZ/5i+RzMZytKfV2duRyDhweMRk+LhRNYnp7e8BxC9Aa9KM+IiIgIzJ07FwEBAbDmw/s79WRYjn3CKM/n157yXOfvZ598jKTEJPzkJ7/AN7/5PUyePA0kxQsJCXWdRihNFQIKAYWAQkAhMAoIKOPxKIA+1qvkC7G3t4/NYPDx9UNDfT0u5mQj93yWzcq1V0FcJk/DAklZKPRcMxqN8gGf2/DIKDCesElo1LKXLgOVS/3orZJ3KRdXr1aD5youIUkS8w2UXu1TCPRFgIY1LtNn37laXQV601+8cF4awvqmHY3fnZ2duCjJ8eolOR49vUZDD6erUyk0bASiY+OQkpoOxjulgfd81hnU1dVKgir2sebmZnB5uacwbiUkJSEqJgY+vr5SEpNTkC4MzxmTp8I03muaDs3N14eth70zdHd34XpDHZrqa8zS3FgH7rd33ar8sYEAY4jzmWgg4T0kWEysRERGwl8YQPms1FuixXWYnjkVPdfSNJiuJ27Hi8nBpqYmcV3WSUOxNWjSODxRTPro9fpbFsOwFeni+s6cOl0SWXI7aco0TBDjBccMSmhYOOrFeGESGrJvWfCNBDTiEouhxCiM0UzuIQzTSWL8oZGdv60RluXp6YXyslIxtp2VoR+sKc8ReWmoP7x/DyiRYRG4be0GbH3gUdy+fpNNPLId0QZVh0JAIaAQUAgoBEYbAWU8Hu0zYIf6nbVInXgp9vLyBsMg0GvBlnrSG6ShoR7Hjh4SL+3FaG9vs2XxNimrqanRTNhCI7eJlOWaMNCSiMUkqemZNqmvbyGapiE8Igo+Pr59D5l/0/hBfegxWlyYD71Oh+QJqebj6otCYDgI0PuY1zwnSLg6oLL8CkyemcMpx5Zp2xQ5ni3hHBNlcZk5J0EqK8oxmNBDOFoYsL48cggkjCQwHEsP7t0NSoSYFFyweDlmz1uINGFQopQJ48sXnx/GmdMnUFF2RcZsZT5nFGLQUFOF+qsVZmm4VgXGgHVGfZVOzosAr6W+xHX8XVyYJ8nr8sXEdU7WWTM5MJ+Vyq+U4PY7NkvyunVia3peMm1DhEGwQlyfDO/SzaC8Ttp8Pn8tW3UbVt22QQr5I2hkNkm3mKRhfGWT8Lqzpik0Rjc2NqK3tLW3W1OkzEvjeagwfJNklpNkfK6XB5zwT414xi4qyENpQb6Uxx//CyxctMwJNVUqKQSsQ0DlVggoBBQC9kZAGY/tjbAq34yAh9EovbOOHT0oSYY0jdQb5sNWf2FcZZ1ehz89/wfUXL1qdXnWFtAtXmDo4WgSGoxJ1PLmK89jvjAibL1BfLdm/UZrq7Iov04Ygm/feDfGpUwcMD315QvAkQN7QAP2omWrlOF4QKTUzuEgEBufCPal2fMX4rgwlJWVFoN9bThl2Cot61XkeLZC0zXLoTGmq6sTwxGGjdj36Sf45OP3+8nOD9+VIYe2v/82dm//EG1i4pKGFQrHXKKk0+vxhhj3f/G3f4P//Jefm8m6Xn/xz8Rd7735J3BZvOl+MZwtCfdYjxK3QMDlG8Fxdqj+u3f3jgGvgaioaEle990f/R22PfbUTQR26+68G+XCOEwCu/r6OodjJMcN8Uxn64qTksebyfYefPSriE9IEhNJpWZpa22V90tiapLh6FBeUYlz2Tk3ydWr14ZTxJBpw8IjwFVqX4rn+iETOvggsers7BATch04tO8z6MW527HrMCiTxOSdg9VR1SkEFAIKAYWAQsAtEFDGY7c4ja7XCD4g06jkeppbrjG9z3qTt9TV1ogXoqfx4FeekvGDLS/JMSlLiwtBL5JFwmhMQ7xjanXXWlS7+iKg1xswa/4ilJQUISfrTN/DDvmdm5OFHEWO5xCsnbWSL48ewvtvvT4s+fzwAfz++Vew4zNhfOgjP/jZP8pxffma20GSvLvvf0j+3vbY0+i775Env47Hnv7WgHLXvQ8II/Tb6H3PsPT7m6++gOvXm5wVcqXXGEOgKP/ykP145ep16Etcx+slWkw0FhTki3tEsTD6dToVaru3vw/GyLe3UjPnzJdkeybSPU5Cmcj2TNvW1hZ7q+Hy5XPVx//+xy8lKd7CBUvwgx/93OXbpBqgEFAIKAQUAs6OgPvrp9NEG5UACoObMYAdP8EhYaiqrADj6tq6GpKYkATliyMHRPkFti5+yPLo6UAPBxORy5lTx28ibaE3L3Wjp4bBYBiyLEcdpM7nz53BiS+Por6uDgmJyfAPCIROf+t4fo7SUdXjHghomgY/P3/ExMbLmK5ZDiK47OjowOeH94PeboocD27zKS7Mx4G9u4ctq1bfhp/+wz/3kwcffQJzFy4ZUKbNnIPKqqsoLCrqJwYPT0luRxJYehqHhIbJ3xzrx09Ik173F7LP4djnh3Ht2lUEh4YOKEw/bebcm+4ZJtJUbufMX4z5C5cOKJOnzMDhfZ8J4/M7IxbGBHWbzqEaYncEOAljetbpu60ovyLJ60hgt3DJ8n59OigkBH2J69j/GZ+3tbUVDAFj9wYMs4K62lo0X7d/LHJfcY8k2Z5JOCb1Jtzjd028sfB6pdBIyuczsIg1AAAQAElEQVS4YTbHpsl5Xyeh4dFD+25p9K8RY+D5rHOgJ7dNlehVWKGYvDguJgm/972f4G9/8gvceefdiBPPHZpIY7GotKKXQQmgMAAUBoDCAFAYAAoDADoh6r9CwKEIkCyotuYaqqvKbV4vvTT8/QPAh2oaRWlgsHklfQqsFoZwErycOvY5GDPYaOwhvwsIDMSkKdPNEh0b1yen4382N9ajo71VVsy404wtSOMacaO+EVHR8pj6oxCwFwKMkxgYGIymhgZJWmdPQwHDAJDArFMYkPUGvSLHs9dJtaLcxsYGcKwernh5eWGJMEz1lWnTZsLfP1DKQNv4pGRMSJvUT9ImTUbv8br3dxJu5efnIUsYPfoKY+2XXykF7wOZU2fAw2g0o+EfEIC0jMngPY/3BcY1phH59Ikv0dLcLA0tnZ2dcqvpdJiYPmlQHSZNmTbosdSMTOn1zDoGEmLl7e2DoaQg7xJ4HxtMTh//Ahcu5CA3N9csOeL3KbG/vq7W3Gb1xT0Q4DPaYH2B+w16HSIjo0ASu759LiQkDOmZU6VkTO7fb6HpQCMx1OeWCIwbP8FMtkfCPQqv9wlpGWIMy0B84jg0inspr0GKIwzcfZUmGWg3uqXDxrnTJ9DU2Ng3ifl3U1MTyq5cQXdXt3mfrb6cPXUcdOCorijHvDkLcP/9D0tSvNTUdFtVocpRCIw9BLq7cfzYEezb+8mfZd8n4LObK4DBePo36S7acfHieVdQXemoEHBKBJTx2ClPy9hQysPDU7xU+92qsSM6HhQcIh9k+TBJL+cRFTJIJhq7rpQUwyR86eYy/AvnszB1xmyYCFxmzV04SAmjs5veKY11V9He2gIajq9WVaL8SjEYc49Gj+jY+NFRTNU65hCgl1lUTCwuX7wAeqnZg0SvqakRpSVF4BJqGt7mLVyChKRxYw5rRzWYnmQcUwYjlBtsf+3Vq2JCq62ftIlxqlSMs0WF+RhIUiak4mvf+k4/efiJp81jsGks7r0tr6jAns8+7Sf5eXkjgoqef/mXL6K5+br0Mvb09LqpHKOnJxYuXSl14gSdvFdkn0NJcaEch29KPMQP4tve0Y6BRKfXm+vo3VbT95W3bcDqdXcMKbwnULeB5ELWWVzMOY+ysgqUV1SZhb+5v6ggz3w/NN0XLd2y3iGarQ7ZEQFJXCeusYHOVUlRAQrFhAKFfA19+8U08ayz6d6t2LDpHtm3TX2N2xRh2KwQBjwKn5fs2IQxWfSM2fNAD2QKPbs5OcVxh8JJKF5TJuHEqSNAYt1e3t5yFVthwWXw/uuIejlBTE9jSmlhAcqKCpEsDOrf/s6P4OHh4QgVVB0KAbdGgNM8u3Z9iDdef94sb77+Amprrtq73TYp/9KlHLPepjacPPG5TcpWhSgExiICurHYaNXm0UdA0zSEhIYhWRgA7KUNDcj0QP7ko3etroIv7iYPserKcrz+0rNmIXnL1keexP0PPw7WaXVlwyiABmGTXrfaklSJ7WDxZaUlyL90AStWrICPj49cQshjthLqxXqUKAQGQyAwKBiz5y3Eic8Pw1ISve6uLlmcTjf0rYv9+NKF87h4IRtr1t8JvlzLjOqPRQgQv65hkspxAmD/nt39COVMJHMmYrm+S9w7hUH07Y92o6/86e2P8PjXvgmOrQOJ3uiFV//0Sj/Zt3ePRW20RSKOqQf37JJFLV25Vm6H+sNJOrbltjs349MdH6CksEB6HRPvofJZe4z3BhL5DSWLl68eFOsHvvJVPPLk1weV/EsXzffD13vdGy35XlpcJDGgjiMRda+5de9gPx0I232f7sQbLz+H1yl9zhsngr7/t/8AymNP/2W/vqHpDSB5XVVV1S0UcJ/DNMze6t7j6Nb6BwTivgcfxQOPPillpjAsc4WDSWjE5TXSW+ylo8HggejYODB8xaVc+3v2cdy8kJ2F3//6P6T8zff+Fjs+OYTv/c1P7dVEVa5CQCGgEFAIKATGNAJDv4GPaWhU4+2JAI2s9fW1OLzvU3tWY5Oy+dD90btvmAlgGOuP5C4mYSxKm1Q0gkKqKyvMet2aXOm3+OiD9xESEoKMjAzU1tZix44d2PfZJzhgY6E36Qiao7I4KwJ20mu4JHonj38uDU2Ll60aUiPGPG9pvo75i5cNmU4dHBgBhlYYLqnc4QN78JtnXxyQVI5Ec//2//3WTCRnGju5TZs8DS+/9GI/efPN19HU1DSwgk6wl57Gb7/2EhjSYuqMWcPSyNvbB5vvfxiXcnPk+L1n1/Zh5Xd0YhppWttaMZgsXbV2wHPL8/vwE38xIEGgiTjwkpjgufW96zcSp4HSnT153NFwuFR9DGnw+st/HBC/5eK8/eTnv8S3f/DTfudvlpjYKyjIB6W5udml2mwvZWfOno8lYpLFXuXbolyGuTCR7XEbG5cATtD0lsaGeltUNepl7BfPrd3t7fhs7zEpmZOnjrpOSgGFgEJAIaAQUAi4DQIDNEQZjwcARe2yPwIGgwGdHZ1oqLfvQyxf0nWaDvR6Yzy44bSsqCBPkg8xb1xCkpn0ZfK0mWZCJC6/9/P3H06xA6bt7uoCY7X19cq71e8zp45hyvSZUriUcdbcBWY9+32ftwBzFy1D+pQZmDZ7AZauug3jUlLR3taO+vo6BIeGYcHSFRbL/CUrMHn6LEyaOr2fEGvGwrSHmOKFDgik2ulSCGiaBpLtmEj0aID84vABGQ92oIbIWIrdkKSOAx1n/G6S43l6eiJhXDL8/QMGSjZm9hUXFQybUO7A3t1YsXJ1P0I5E8ncX3zrOwOSyk2fNRdV1df6EcqZSOZa2zpuGjc5dlK8fXxRXV3VT65dvSpXRDjjyeKKloN7dssYxQlJyfDx9RuWmvRe5MqbDGHs4DgdGBSMPZ98PKwwFsOq0AaJOYk6mJAskOdyIAkNjxD3loFJAoNDQ2VcXGIwuCzEvEGIAkkg2Hy9Sd6nb3WvHOg4w+bYAJoRF8HnkxVr1oOhr6zRJTcna1AMvjxyACtW3yYJ7JatXIPeOAcFh0InnsW8xGRG33Pn6+cv4xIzNjEnD0bcSBfPSCK43Ts+BEN8+Pn5DXrvcZZmMv6wiWyP2yniGY3hLXpLiHjW4xhmkva2NpuqHxQcgtKiQmTbgRSXz5ZvvfoiXn/pOSTFJ+HhR55ARsZkKT7iXmLThrhRYaopCgGFgEJAIaAQsAUCynhsCxRVGSNGwMPogeiYOLvFJvMwGmHwMIDEeWdPHRcvAJWD6nq9qfEmwiDGASQRDA1RE1LTMekG+V1yysRByzAdoEcwSWUsFRpZW1uaQaMChQR2rPtWQuKxTGEMppj0u9U2IjoOUbHxyBTtoSF82qw5ktQpOCQUbeIlwiQ8L0OVReKWydNmgEux+wpJXMKE0WCkEhQcDB8fnwGFL9wkQGCcUVvLNWHEMp1DtXUcAiYSPU6ikHQy71KumFiqG5YCjH3IuJydHR2Ijo0D+96wCnDixDSaD5dQjuk9xfjXl1DO9HvBwsUIDY0QBvbAfhIvDKITBiCV475U8aI+0LiQkpohvRT7EsqZfldWVjgxwparRnI8jjveYnxKTc+0ypiUIHAmlknJKdA0DVlnTsl7UNmVkoEUcsl9NDgPFDLBtM+EAXEYSDIlUeA0DHSM+yJjYjHofVJMInl7ew9KFEjjmaX36IHS5YtxypqT4mE0gkSNDBHBZ4bBymprawWfXwbSgfuaGhokeV24uOfSeNgbD05skIiRBHZ9yesYhqGurg7Xr18frOoxv5/Y55w7A95fXBGMKHF98Fmtt7DPTUjLkIR73HZ1d4FGWQq9knnNWtNWH2HEpbd6ft4lcGLDVpMPvF7Pnz2NyRlTMH3qTNx22wbMn7/YGlVVXoWAQsACBGbOnIely9bcJH4u4pxB55S+uk+YoEg0LTjtKolCYEAElPF4QFjUTkcgoDfo5UudX0AAdHq93ao0GDxA49TJL49KUp/eFfFhlEZiSnFhAWh8MonBYADjQNJYUi9esJjGUqFxgV4XFL54mMrMyTpzUx2m/XzApgF26UpxcxaybNXafiQ0JKLpK1xa6mE0wsNoBI3Ovdt2q+8GDw+ER0ZhwZIVWLh0BUxkTtTpzIkvcfnSBYnXUC+19E6i11lfmTpjtkX6922P6feSFWsxf8nyAWXuoiVoF0bua1erMFKpqihDRVlpP6mqLEfN1Wq7SVtr661Oy5g9Ts83XgNpwjhZLoxnvNYsfWFvEhM/pSVFKMi/hIwpU+X17oxA8iWaHmyDkccNtr/mWnU/QrmO9jbzPo5jA5HKjRcTXQORynHfU1//a6zdsHHA67SisqofoZyJZO70qZPOCK1DdLomxgaO7c3NN8jxvLxsUi8nOuYtWiYnOTn+5l+6KMfecjFG0chqk0pctJBuoTdXFAxEFMh9NLyb7ht9t/S2XL3uzkGJAv3FswfxHljOIjf73JBCb2GOUyMR9iXRNPP/+rpaec4HKoshBwrzLksCu0sXzvd7hoiMigbJ6+68e4skUuuNw9yFS2SIKpLXNTlxGBgzEOqL3RGYICb6eG2YJCIyGp6eXvAUYvAworW1Ra6CIOleu7jPjEQhXz8/tIly6BhBToM2MQEyknKYh+MgCfGKC/KgdXXhH37xr/jlr/4Hi8SYyeNKFAIKAfshoGkaVq+5A/fe94hZ7rn3YQQFhdivUhuWnJKSZtbb1IbpM+basAZLi1LpFALugYDOPZqhWmFrBPjCZq33wa108vX1g9HTU4aUaKyvl55Xt8pj1XFxA6RnY2dnBygd7e3Y/v7b+NPzv5dy7Ogh3LftK2aZPnsuaEx8vQ+RzOsvPSeXzA21ra25is1btknZ8vDj/chmSJrUW7Y89DgixAugp5c3KB5GT6uaOtzMQSGhmD1/sdTz/oefwKrbNqA4P0+081lwySbxoti7T5j09vL2FgbAiAElPCIKd4iX5N74Dff7HXffLwxnm/pJYFAwjhzcZwPZi8MH+0ulMFrTgGgPgZt89GLSZubcBSi7UowL57NuGbqAWNKgQnK8tes3guOKI6BgvZ2dnWIssVz4Un5w76fYtf2DAeWTj97Djg/e7Sd8Ce9LKNf793d/8vfy2u17HXh4+WAgUjnue/vtN6GMSZb3FJ7r4ZDjWV5yT0qOeZvufUCeR71eJ8be5/DBW6+BEyiOGnd7NHGfv8RtKJJAei73vWZMvx949EkwXvNQRIET0zLkeRrqWUCS0ZGQro8c2vepGDt6nkWo55mTx/DqC3/AGy//sV+ZB/bswlN/+deSvO7pb35H9hGTntzGxCdK8rrS0pJbjpfuc3ZHqSVuWC2f99jfKbffuVlMnl8VE+ucYC9DXW0N2D/7iiUwePv4SgeR9995HdVVg6/6G6is7u4ucNKIwnHwD//7n9CLF5Pf/f5leAoj90B51D6FgEJAIaAQUAgoBOyLgA6aqEAJFA6AGQNAvLA2gl5w4qtD/k9Im4SQ0HC7WqJSEQAAEABJREFU1kXvijOnjuOlZ34j5eXnfgt69Jkq5cOt6Zhp+/mh/bj3wUfNcr8wBG97/GncSuYvXi6NwDQE63Q6UxUusdU0DRHRMVi57g5suvdBxCckSbyICT2tXKIRt1CSy60Yi7OvzJy78Jbn9lbn/sHHnsKGu+7Fujvu6icN9XUgyYuthYaHWzTZ5Q6nTZoidO4GYxiLL4P+JzkePUEXLLacHG/QwoZx4PjnR/DB268PSw7t/Qz/+7s/DkEq97sB+9+kqTPx8ksvDCpFhUXD0FwlHS4C7F9vv/oiesjxZg83+7DTM5Y8x5nbN96Nj997CyVFBcMuQ2WwDoHu7m7Q8DwYSSD3R8fGD3i98txRvvLUN/D4098cUCamZpjvq1dKi6WyaRmZ+MHPfoFHnvyLm8q9Y/MWVFZWyrAwtbW1Mq36oxCwBwJcRbb1kSfExMnTUkgSSM/33lJz7ao9qr6pzJysc/ifX/1Cyve//1N8tu8YfviTn8P8nqLeWxUWqg+oPqD6gOoDqg84vA+4llULN33UDzshsPWBR7Bl60OgZ66dquhXLL2uGCai3wEb7vDw8MD1pibpAUFDMYVeDaYqGGuVS8onpmeC4SAoU2bMRlR0rFkiomJkLFUuMx5KaJyk0ZhiKt+Vth4eRtALNzY+AamTMkGjanJKKvIv5YLEQ0cP7XOl5vTTVa/Xw2Dw6CdcajnUebXkGElq4hLHIXHc+H4ybdZcGSKEYUJGIrPmLUDv2IWm76yTy0PtJVdKivphaO8d3t4+4ISPj48PBiLR47VLw7Knp6fAORm85kaiU0lRIQ7s3T1sWbpi5aCkcl//q+8OTCo3ex6qrl5DQWHhgNLa1jbg+EIPrurqagwm1iwJHglmYylPVWUFSI6XKgx7CUnJ8PH1tXvzfXx8ZT+IFPcbroDJu9gz7h7/4ojd61YV/BkBGpCHEg+jUZ6nwe4LwaFh4KqevsI+dfb0CXBSYunKtbKMuIRE0HC3e8dH+OLIQaFEt9zPsslH0N7ejtbWVtADXhxU/xUCdkGAz0YM8xYWHin6XyQYy94U3sK0TZmYhqqKcrM0DxEzmyuJGIv77KkTMiyPJUqfPPYFrtfX429/+gspixcvR7p4Lo+JibMku0rj/gioFioEFAIKAYXAKCGgjMejBLwzVzt7znzMEaLT68CYgHyYtJe+er0BgYFB8qGytrbGXtXcVC4NhIz1a9qZOC4ZM4RRhzJdGPdoZDaRxjEO4ZlTx0GhfjoX8yI2tXGkWw8jX44jMWnKNEyeNgOMS4vubtQIQxaJeiiMOzzS8t01n5eXN2jw6yuJwqA8acp0gefIhMSIjAvcVzjhERYeIV72rBP/gED4CGNtX7l+vQmM9Wov4dL8gfoC9WGYEk7smEj0qqsqkHXmpIz72Zscr6mpESSJG64YjR4wkcj13S5YuARhYRH9COX8/QMRn5gMrpgYSEikNtB5npCWIZeXm0jk+m4rKtyDVG6gc+mK+8qvlIITZt7imuA5ZX90ZDsMYsKT9QaHhsIoxuLroo9zzKXUOeh+ab/2un/JA4W2yT2fBXpuxsQlYNrMuSCJHTkCKHEJSWhuaZGxYi/mZIPnmcLxjpNl7o+Yc7WQ54nX/8Ily0EDvnNp5xhtgoKD+01Yp2dOEfe+DLN4eXubCff4zNy7r/KZmRO7DOV2Mfe8eNYfeBVFs3jGOHpwHw7t+wx6dGPp0hXY+sCjUjg57pjWqloUAgoBhYBCQCGgEBgKAd1QB9WxsYtAREQkMjOnQieMu0ajJ+xlQDYYDGDogNzz59BYXwca3eyNemBgMOITEmU1EZFRGD8hDWniYXjKjFlYvuZ26ZncQ6BzFhey/iyFeZcGJLQZCy/xmqaB3lM0ri9evhrjxqdI411O1hkU5l0240JiFEd6rMuTOIb+MEY4vdP6Cj3Ee5MkjfT74uWrBiQppPc9JwlGKlerKjEQQaFpH1cBDEZU2NbaioioaGSfOwWSTJEY79D+z/DF0YNyMoOeeAyxw/wd7W0YTKoqyzEQqdy45BSQQG4geeobfyXjYg+EZ5WYQDGRyPXdnhrDpHLucjmyr3GypPn6dSxatgqeNiLHGwk+U6bPksSG4yekmsfdooI8MAzOSMpTeRyLQEtzs/keWZB/GZHRMVh352bMW7QU14XRjBNNDNOTNH4Clq9eJ/YvQ0NdnTzX2WdP4dzpEygtKpBlNDbUO1b5MVxbRfkVacCfKp4Nk8W5oRF0DMNhbjqfB0xeyNyOE9gwDrFJONlLsj0K79/MGBgUjCoxOZol+nO1mACmRz/3Uzh5XJifhyuij5cVF2L5stW4f+vDPKREIaAQUAgoBJwRAaXTmEVAGY/H7KkfuuHrbt+If/23/0X2mZOgV4GXt8/QGaw9KoyT9MSJjo2ztiSL8+t0emEYukuS4v3pj7+X4Rg6Ozuw+vY7QNI4koc88JWvwiQ0Jrw+AFnesc8Pgfn6Sldnp8W6uFJCX39/YWyfaibtoVGuB5dn8cYrz0sDH7Gg15UrtUvpChn6ITQsAn1lxpz55vO99ZEnh/39ngcfEddaf4LCtRt69tEgQqLCwwf24uC+T/sJPZK4bJuTTTqdDpqmgeSXe3fvwEfvvimFL6BvvL8Db324C73J5Ezf/+Yn/zCg3p4+foOTyr31JhobG1XXGGMIdIqx20yOt2qt07Se90jT9Zd/6SLOnjpx497jnvcapwHeCkV4HywqzMMbJMwTzw/zFixBhpiYH2zSWa/Xgyuj1oixked685ZtmD5zrox9/fpLz8pVF53iOaVT9FEr1FJZLUSA3sf/+ct/QEpqOuhxa2E2l0lmC0VniucD+bz86JPglqv3KsrKxIRxmXTG4DVAY3FAYKCc8Nq1/QPzuEUv5Qvns/DFwX14652d2PHJIdy1+T5bqKXKUAgoBBQCCgGFgELAxgjobFyeKs6NEJiYmgaSVHS2t6O60r7LqSMio5F36QLOCWO1IyCkN3VMXBx2fvgO6PVIz02dTm8msLmUex582OVDr0noJbStF1new098DQ8/+TUEB4ea85FUziTbP3jbEU0Z9ToWLFkhyX3u2/YVLF66Ent2fSzxOHb00KjrphRwDgQ8PIzgCoPBZOVtG2Qf4sTNQBrTo+mxp76Jb//w77BkxRpERsXgnq0Po3cYgVMnjuHOtcvxm//36wGJ5QoLCwYq2h32qTbYEAHGoXUkOd5IVV+2+jaZlfebt/70gvRglTvUH6dC4PTxL1BWUoy/+sHPxPPCX8Db13dYE1KeXt5IHJ+C+x56DOs33YPamhp5f3339ZfR2tLiVG1VyigEiMDa9Zvw8BNPSyHpZ2V5GUyEezXXqplEypti3CIpXldbG/74whvw9PSS+9UfhYBCQCGgEFAIKAScEwFlPHaa8+J8ijCEBEkqaET19PKCr5+/3ZSkp0KLeBFi3DO7VdKrYE3TYDR6ggbj5uvXQSIa6qDRq1HIudMnweWivbJIr8zecWWlISwsAuNSJmDWvEVmmT1/MeYsWIzY+ETsEAbkwYREXb3Ld9XvXMpJXCKjY6V3zvTZ88A4nYx9x7Z/8tG7oGepq7ZP6W09Apqm9SMnrKutxe7tH0g5vP8zHDt6ELXXrpm9g++8+37cdsdmKatuvwOM++opDCkGgwc8jEZExcZh+Zp18jg9mBctXYXImDh89P7beOm535nl1RefQ1FhobzGrW+JKsGdEaiqLMeBz3bBkeR4I8WToWsmpKbL+07apMk4tPdTVFaUjbQ4lc+GCLQ0X8dnOz+S938+10xInyRXcJGITCeeL7q6LPcUZ3oa1ZiXcdYzp0zHlBmzwTiwe3dvl3XwPsvYyDZsgipKITBiBAKDghEW3kO4RyJI3qdX3bYelDW334kly1fLUHiPPPpV/PRn/4hHHn0SDAvCvj7iSlVGhYDLIqAUVwgoBBQCroOAznVUVZqOFgKbhREnMTEJHe3t8PH1s6saPj5+4qEzwq519C7cx9dXGpHZNnqc+fsHgNJYXw9JWPPlURnzjgbm3vn4nUZ1SnBIGCZNmXaTkASH8SmNnl4wCV8AafwySWlxAU6y/D5SXJjP4l1O9Ho9/AODMDFtEkjoFp+QJF4QDGhuuo6sM6dkW0uKlPeny51YKxWm19FA/bwg7xJCQsOlcFzhdRIYHCyXBnN5MK8h03WVljEZXKZ9/XqTNCJHCyMx+1RCUvKN62663KZPmgI/McnFsjg5RI9nvpByImggHWquXbWydSq7uyDQQ453Ud7jOPnV26vdWdvI8Aa8Rnh98F5WcPmSHGcvX7zgrCq7r16iZVdKiyX+2efOgP2HzzPRYpIrJjYezWKSms8LItmI/zOEWGxCImhAThVjorePr3y+YIFcHWYa4+rr67hLiUJg1BHgcy/DtEwSkx6BQSFyEpdj1WOPfw3bHnoM9299BPPnLx51PZUCCgGFgEJAIaAQUAjcGgFlPL41RmM+xV9+87tYtmwVfIWhlYYYewFCz19vUYe3nQ3UffX38/cXRk49mhobQe8eg8EA7msQBuTD+/fgiJCCvIu43tTUN+uAv/mCSOHL44o1t8Msa9eD5CIm0TQdcrLPCjmHC9l/lvxLuZIY50pJ8U1bvhwOWKET7vQLCEDqpMlYunItZs6dDxKjsa15fdp2XRgDnUl9pYt1CDQ2NNzUZ9mHGe+T551y4fw50d/Z58+K66kRXIZNWb3uTnmdTJ42E4wFSmlvbxtQGRqME5PHSw/RZmGQYSJN06DT64UhxRPzFy+TZZF4atmq27Bg8XKUlZaY62U/PJ91BpSi/Mv99OUkEtRnTCHAePZ/JsdbOarkeCMBnkSaC5euREtzs+znl3NzzP2apFUjKVPlGR4CV6urUFyQhx7si+QYxBUTSckpwyvIgtQeRiMio2NkCB8+XywSz2ecUOOYdubkMRSKiTmOvezXFhSnkgyAAFdOtbe1ISFpHOz53DtA1W65i+HhrlZVoKG2Br5e3vj5L/4V48aNd8u2qkYpBBQCCgGFgGshoLS1HAGd5UlVyrGMwLf+6vt46KHHkHfxgowFbA8sgoJD0FBXh6MH9tqj+KHLFMangIBALFoujOR+/jKtr58fYuLiQc+hT3d+BMZB7uzswEiJ8GhQNsVP5pahLUiIs/WRJ2Ai5eM2KCQUr7/0XD/ZvcNEMtIB6vFn6bTbOZFAWPGHRo24xHG4856tMhwBl1qb2vbai8/K/sR2jBRTK1RTWa1AgP2X562v5AijLImhKKbzrNfp8Zff/TG+8Z0fYdtjT8t+sPWRJ7F4+WpUVVZIaW0dXuxOTdPkhA/7Da8rDPBhCBq9mAjy8vHBHXdvMddLMsz7HvwKKMVFBb2us2fF92dRKAzKfds1WB0DVKt2uRgCnZ2dOLh3t9C6G0udiBxPKDTs/0tWrpH9nORepuuPqz14vQ67MJXhlghwXOgUzwSU/Z99gqDgUDz1re9hw133oahNeKIAABAASURBVKGhHm2trbcswxYJGDoqc9oM3LftMaxedwfOnT4hx7JDez+96Vmhu6vLFtWNiTJOHfscNVer8dQ3vu1yk0nOcoJ6Xx97dm3HCnHPJyHe7595BZ6eXvZQU5WpEFAIKAQUAgoBhYAdEVDGYzuC625F33HHZvx///uMJL5oaxvYK9BV2+zn6wcam1585jcYyFuHhH5nThyTRDX2IMLjy71JGPbBRMz38A1SPhLzzZ63SNZPgqTe8spzv0VtzTWXgD4tIxNs24OPPYU1t98hjMe5sk07P3rXJfRXSvYgQGNb7z5o+q5pmiS1IznUI1/9ujzXaZlThIG4HFVVFcKQ0dlTgJV/o2JicdeWbeCkDr3shlOcpmmgUZlCz3hTf6RBm1KYd1n2SVObuKVBGerjIAQcVw29zCU53oRUTJ0xx3EV27kmxhllv6ZczDkPeqPaucoxWTxDTHF8oMxftEyGk6itrRk1LPR6PcKjYrDuzrux6d4HEBwSctNYdu7MyVHTTVU89hDgaqMX/vAbUH70o7/HPaJPjj0UVIsVAgoBhYBCQCHgPgjoNNEWJYDC4NYYBAeHICkpGW1traAHKQn1MNjHiv1e3l6SeM3Ty3GeCTq9HgyboWkaGAeVy397N4HH9AY9aGDmckYS1FDo1dU7nS2+e3l7y7jPYeERMJHyhYZFICY+ATcT8y2SxHwz5y7AiS+PmIlzqJdJSosLbaGSzcrw8vaRbSPZz7jxEzFlxiwwFh69UMw6lxRBfZwHgdMnvuzXt9g3V9++EctX335Tn0waPwGeXt7geQ4JC5fn2luc8/b2dhkznZ5ItmgZYxkHh4aC12LrCLz7NE2DpmkyLinbwv4YERkFSsbkqTfatBAzZs+XUph3qR8GjJFri7aoMkYHgSoXIscbLkKM981+TZk0ZRoYconj655PtqO1ZXhe/sOte6ykv5iTLSbSC7Fq3Z3yPkysxaCCzo6OUYNA0zT5HBMkntX4vMC4yKZnhlQxccv48+wH+3bvQLubOQCMGuiq4gEROH/uDNDZiZ//wy+lLF26EqEhodBEaiVQOAAKA8A9MQBUuwCFAaAwANwSAx3URyEwDATChUHzqae/CS9PT2iaBlsbkI2eRml8ovevo1/C6LXj7x8AxjxmnEh6pfWGhm01HS8pLACFD8j0PuqdzpbfaWwzCY1wNASYhIRiJmF8ZUkS5ukFT4ow4HkKKSkqlAQ+JiKd3tvc81m2VHXYZfn4+YHxIDOnTkfKxDTQ4NHW2gaGRqGeo63fsBvkwhk6xUveYKRyNDKEhIYjMCgYpj4Wnziuh9hOGFpN/ZFbxgy/fr0JzULsvURarzeIiYdp0uu+1AYTDpwYorBtbAuvLW4poWLyRrbd6CmMM0Yphfk95GTsq73lig10ceGu5BKq0/Cff8m1yPFGCixjhEfHxslrV9NpMqQB+2vZlZKRFjlm87WJifOzJ4/LeyonrkiEl5E5BRwrDB4eaB8kTvtoAMb7qYlQkWMYSWwZF1mnI79DA06fPCbbUVF2ZUD11E6gorxMTMx/Lj3K+YylMBkaAT43nzr+hcDsKHy9vbFm9Tps3fqIlIiIyKEzq6MKAYWAQkAhoBBQCDg9Asp47PSnyLkUjI2Nx7/88r+RkTYJ3uLhkC+jttSQBlp6+R47eghNFhLU2bJ+lkWvHW7prTVQzEKDwaPHI1gY0kuKCnD21AnQeHWlpNjhL480LFPXOfMXS4IekucsX3O7mZhP2PdvIuMjYZlJLl04L/Wm7r2lpx3tLNYh4uXtg4Rx40G95y1agva2NmSdPQUaM0160SDpEGXcq5IBW9Pd3QV6oJmw5faKMHgW5F0CScMu5ebc1GfGT0jF+k334LY7Npv7GF+k62pr0NTYMGAdjthpMBgwb9Ey0IOUJFW2rlPTNOj0eimZ02bItrOPkoSP0t7eLnHKyT6HnKyzZuFSXWLaW2hogvo4BQLXrlbJfs7JwUXLVorJSsetcBktAMaNnyD779wFS8A43xdEn6XxnCRvo6WTq9XL1UilxUUoyLuI3JxsuapiyozZqKurdVrOgd4YMy5yxpRpWLpyDSZNnSHbwdjI5HLoPVYpz/Q/o1ZUkIdPP/lYkrAGh4T++YD61g8BPqOVl5agsbYWjeKaWCueQ7fc/1C/dGqHQkAhoBBQCCgEFAJ2RcCuhevsWroq3G0RYOzjqVOm44owmHZ3d9ulnTphvNE0LnCzS/FDFkoDMo3YjNM6VEKmo/HqtReekQQ1fBm3Fx5D6dH3mCl+8hxhLLj/kSdgkgce/SpMMnPufLzx0h/7yVt/el4SxXTeIALqvbVn2zRNQ0RUDFasXY87N29BfEKSWbf8S7n4sx7OSxDY9zyM5m+eqz9j1mHGr6WlBYzb/ebLfwSFfeDDd17HpnsekKR2j//FX5n7C/tNcGiYMNBWgMbi0WzPYHXTk47HurpsE0+ZZQ0mmqaBsZIpi5at6sHp4cdx74OPmsXDw2jut2+89Jz4/hwY+qPvueA1CvVxKAKdnSTH+1TU2S2MaGvFdmz99/bxAWPh8rrW6XQ4uGe3eVzgeDG20LCstRxXOsW9sKgwH/s/3YmHn/gLPPLk15GYnOK0Y+JQLeOKpEQxWXvP1kewTkwIkqSY9wCOVa+L8epKabHsE2N5fOI551MtV6IMhaU6BkkgzeujMO8yss+cwptvb8eOnQdxl3iGU/hYi4DKrxBQCCgEFAIKAedCQBmPnet8uJQ23/nuj/H0099EVUW5zfXWNA0T0iaBy+VtXriNCyTZXmx8AqJj4/DJR+/BHl6QtlKZL4QmYTzlbY8/LUnNHupFzLf10SdxcN+nIAlQX7l88YKtVBmyHF//AGSIyQmTfmVXSs36/OmPv3fJl/YhG2yHg/Qu7nv++PudV1/C3VseksR2T3/re/L837ftMbR3tAsjcfmoehOPBIbFy1dJ79Hd2z8cSXar82iaZjYo06g8efpMiem2x58CCfgo9JIm9r3l5LHPoT6OQ4Ceo++89hLoST/VkeR4jmvisGqaMn2WuMemm8dVZ4uPP6zG2DHxZzs/lhjlX7qAO+/Zivr6OowkzrodVRxx0UFiYnDhspVyvOI4tfb2O3FKjEscp/Z/9smIy3X1jLs+/gBcdZYpnkFcvS321n+neOYlIZ6nhweef/FNm4eys7f+qnyFgEJAIaAQUAgoBCxHQBmPLcdKpeyDQHR0DBjHjB5LjHVKA0mfJCP6aTB4ICwiEnniZe1qdeWIyrBFJsYYZoxjehZ3DEGCo9PrYTR6StHrdDKmJElpjhzYC2f+SJzDI+TyW54/xnWlhIVHYuqMWZI0bPb8HlK+OQsWg1JWWtyPOIxtzT53Grb86AWm9JILu6Ff+qTJUp+pM+cgThjqPz+0X+pxnqQstqzYRctijHCeh96Sm5MFktqZZMmKNRLDGXPmIyAoSBhcvc2EcTz/vI4ZiqGz0/4evLaEmSE0dJpuVCcUNE2TMeA1TYOPj6+8psLEdUQCPkpKarrEnuRVxJ9EfK0tzbIP33TORjkOuS3PizOVxTGcxrCJ6ZOQkJQMH19fZ1JvVHQhBozvzT5JYbgahjAYFWWcrNKK8ivma5P9ZfHyNTKuMUMXcHzs7u5yMo1Hpo7BYDDfAzhOkfB06ozZYIzk7q4uMwZXq0bvOWxkLbMuF8MM8RzzGcS6ktw3N0NW0Vli06Z7JCHe4489jfHjJ4ArGty31aplCgGFwFhDQLVXIaAQuBkB3c0/1S+FwPAQSM/IxJ0b75GkVZ5eXpJIangl9E9NwyGNtjRU8kE0MCi4fyIH7PEwGqWRgTo0Njagra3tlrX6+Pqhob5ekukVXL4oCWlITnS1uuqWeUc7QXd3tzl24/gJafIFkkRAvYVGfUkc5ukFbj29vKURsvbaVXNb2d7eQgKVlubrVjUvNj5R6jNpynRMmjpDvPAGgC/xV0qKZL09dTRbVYcrZKY3cW9sTd8Zq5he+hT2QZ4bXjfpmVN6iO24vUFulyYM8fQ+Z4xCS/q0K+ASKSayoqJjZXiI1tYWp1GZy54p4RFRmDRl2g0RfVh8j4lLkNcQzxVDXVBo5DSdU9P2Skmx07THFRX5MzmeL1LTM8XYEeiKzbCLzpx4MfXLkNAwuYqI/Y6xcDmRZJdKnbxQPneUFBUiOCRM3tsY4iFDjJ00tDu56lapx3GK947kCalinJoBGpI5JpGDgBOR7BeUrDMn4WgyY6sa1pN52H+Dg0MRLiavh53RzTPw2jjx5VHkXcrFnNnzsHnzFkmIN3/BYjdvuWqeQkAhoBBQCCgEFALKeKz6gFUIzJ27EH/9199HSHCINBxrOs2q8vpmpvcewyv03e+o3waDB+iN297aiubrTbDkhdrP3x/UWafX4/D+PVJyz58bVc9Ia/AyGZW5TZ80BSTl6y0r165HeGSUJA8jEZMU0V4TMR/bXlxYMCA5H0kJh6Mb41CzrgVLVmDB4hUICAgEvY/PnDiGooI8WUddbc1winTatI0NDbI9vcmMigvzJdkXjcWUixeyJe70Alq/6R5QVt9+pzxHXJZOLEzS0uzqxvXBT1VCUjISk8fjwGe7xHVq3UTF4LXY5ggno3R6PZKSU+R54rW0bPU6kISPMdR5/fQm4eMKjN59wPR9rHkDjhR9EkGWFBeCMao9xQTnSMtx93wcL/z8A+V4kns+CyVFPWN2Q32duzcdnIjkJAOvraKCfOg0DevFpDjvbewzLS3uO3YOdHLpcUuSRY5LJCWtr6uT/SL73GlknT4p+kahvDc1NtQPlN0t9kVERSE2Lt4t2mKrRlRXVuBaVYUkxPPz9sbP/+FfMW7ceFsVr8pRCCgEFAIKAYWAQsDJEXC88djJAVHqDR+BCRPTsH3HAXS1t4MGDU2zkQFZlNPV3QUunxy+VrbNQYMlvTTr62pB448lpRuNRsSIlw/KuVMn8OWRg2D4CwoNsZaU4exp2A56sU5IzeghD3vkCbll/MQHbpDz3fvgo/j88H5JzkaCtt5C7xXi0VdY5q3aHhwaitkLFmPz/Q8JQ/IyHNizS9ZBr5je5VHHW5U1mse7ujrN/aK33heyz+LNV57vkRvkdpqm4Rvf+ZFZHvnqNyTeDElRJV7sKK0tzuN560hcNU2D3qCXhiBnP+fo89ELYzLjJU+aMl2ez63iOrpv21ckCR+9/3pfM/z+hugP+z7d2a/f0AjWp+gx/bNLhmDphl6nHnUs6QiTp82Q/W/thk3Yvf0DOZ7SC7kHR0tKcL00HCtoIP/g7Vdle4OCgrFq3R2orq6EJfch12ux5RpzXOKzD/sDSRY3b9mGqTNn46P33pREoFlnT8kxqLOzw/JCVUqXQoDXh+m5hPec5ctWSUK83//hFXipyTiXOpejrqxSQCGgEFAIKARcHgH1RuXyp9C5GhAgXrwCAoNsolREZDTyL+Xi3OmTNinPFoXEJSRi1ryFwy4qKCSKugS5AAAQAElEQVQUDDnw0rO/wSvP/Q41164OuwxXysAXDr54UzRNhw133Ydtj5Gc72t46Im/MEtFeSmISV85dvSQxc319PJEwrjx0ojMOvz9A24qkwZqiwsbhYQH9356k74mLIjht3/4d/jrH/wMNBKzbemTp0pSu6rKcrkdq4bigU5TVEws7hLGjc92fgR6mw6UxpX26fR60KA8ZfrMnmuH148QElpuffgJpGZM7tdvPt05OqSBzorrXmFg5xi0fM3tzqqiU+rl7eOLe7Y+LPtddzewZ/cOs57u9oWrOWgo/8pT38TjX/srJKVMQG1Njbs10ybt8fTyBsNZ3P/QY3KVS+3Vq3IMevf1V+BM4YJs0lhViESAz08vPvN/oPxQPI/ce9+Dcr/6oxBQCCgEFAIKAYXA2ENAN/aarFpsDwQ0TcMPxINl6sQ01NfXgfFWra2HIQpaWlpAD974xHHWFmd1fv+AADTW1+P0iWPDLstgMIBCr2UBFQ7v+0yS0WSfPTXssmyQweFFcDk+Q3mQmK23pE2agtnzFmHO/EWYu2CxWWg47U0kZvr++aF9/XSncdro6QmSGbGOcSkTZZmzhZF/fEoq8nJzJNYD5e1XmJ13MLyGqS2mbVhYBNbcvrFH1t2JeQuXSv25bNjT0wte4oU9JDRMhkLx9vaRoVMYPoVCw5idVXaZ4umhyz7A1QFtra0uo/dgimqaBk3TQEMe+7VJGD85IjIKCUnjZD/h9TNrzgLMnD0fjNNp6lem7ZfDmIgZTBdX28/zv3fXDhnWJiU1Hbaa0HQ1HEaqL+9TwTfGHOLH+7mpP1VVlI+0WKfKd+zzw/K+wPA/U2fOAeP9BgYHw1OMucqTduBTxX5BfELCwhGfmIxJU6eDBHvhEZHY88l2iSf7yaljnw9cgJPvZRgtTiSEhUeAobYu5GRj2cq14tnNw8k1t49657POoLuzAz//h19JWbJ0JUJCQu1TmSpVIaAQUAgoBOyNgCpfIWA1Asp4bDWEqgATAmtv24C7N9+P9NQMcBmoab81W28fH2g6HWgQsqYcW+SlEY8Gu7LSIqlPp1wSbXnJHkYj6BXr5x8gvUZLCgtwUbycMDYwxtCHhmGTxMYlYNKUaciYfLPExieARGIm4QsrvZ4YOoSkPX2lN2EejdOmMidPm4GwiCiJ7rXqakmux7zXrlbLffb4Q4MuY0Oynr7S1taKkNBwMbkSYm4fJ0Z6E9sRC+pPYyFJ7Sgs0x66uluZer1B9qfammsyJqe7tY/t0TRhVBZjon9AoGwr+0qGuIa45cSJ6ZqhMZ3S3NRo7vem/nhJTKiwLHcU3ivOnj4BaADjSkdERkN9Ro5AhJioSEoebx6vaGxlP8q7eGHkhY5iTt5Dzp46DnR3w88/UIzHYZggJhg4Ng/3nj6KzRj1qr28vRGXkITMKdORmpEJHx9f2UeoWFVlhXnMsdWzIMu1t7AP5GSdhZ+fP2quXUNFeRkmpGVAr9fbu+phlm+/5Izvzecphv/yFRPXa1atk4R4W7c+gggxSWC/mlXJCgGFgEJAIaAQUAg4OwLKeOzsZ8jF9Nt89xZsfeBh+IuHbz6EWmv04kM8vUGyz552CiT4wsQXzsbGBrQ0X5fxVUeimMkTt6G+Hsc/PyINXSTrYVtHUp475DEZlLnlSymJxMyydj1IXpSeOVUS95BUTMoNYj4SPBUX9RA8EUfKldJiNF1vQkR0NKZMmyUNSSQiO3PyGGj4YBoSwFiDHXVlOBKWZZbiQhRevgQaWSiXhZFF6pp9DskpE+Vy33V33GUmS/MPDJRkipLYrq4WjIFsjU5jOS+9+0nwVFVZjsvObiC14YmiR6BOrwc95kzXzPIbJHwpE9PN10xO9lnQOHLpwnnzmGPutyVFKL9Sgs4O141fSkNVUUEeivLzMGf+YjFxFGlDlMduUWHhkebxqqW5WfanSxdzUF5WCleJh1xfVyf7PIkAeb/gZMva9RsxedrMsXtibdByD6MRkdGxWLJyjewji5atQnRMrBxnzpw8LkMIcYyx54StDZqhihAIcKK6vLREEuI1imeRNWtux/1bHxZH1H+FgEJAIaAQUAgoBBQCgI7eOUpEV9BGJgq7/rjdLl7I/v0//x+ulBSjo6NdJLDBf3F+aCCxQUlWF8EwGtExcaipuYZmYUC2Ri9fPz/oNA2vvfCMlEu554XxsMtqHd2tABppORERFh4hCZ1I3kPZ+siTeODRr+IeMWFx9OBeSXhEQrG+kpuThQnpk0S6R7Bs5W3SePzq83+QpFAmMhjWMRhuPGZK13vLOI87P3znBqnd87L+D99+HXeISRQTsd3T3/qeWWcu962qrEBtrYqpORjWttiv0+llMWPZk1Cn14Mxk2PiE8z9775tj0kSvolpk2RfNV0nJOCjvPfmn2TYod593FWMyTRiZp05BXpV37XlQfj4+so+oP7YFgEaCTn2clKCY11jY6O4z3c47X2L/Zf9+dzp46LPP489n3yMdRvvluFgmpoabQuOKg1+/gHIFAb5e7d9BavXbcC5UyckuR5DdfE8mIT3cwWX8yDA81GYdxnZYgx9462PseOTg6AziHrHEedIU6L6Qf8+oDBRmKg+oPrAWOwDOnHa1X+FgN0QCA2LsMlLPJdETpk+S77w2U3ZERScPmkKJqZnjiDnn7MwXm9sfCIojIn7xeEDfz6ovg2JAI26fOmhsfCOzVskwROJ5bY9/jU81IuYzy+gh0Tv5Wd/i13b35cecyy4sqJMEv6QpI7EMNw3kPROx7QmefOV57HpvgdBYjsaiVn3loceA42WVZXlMjwJJxkGKlPtsx8Ci5evhqeXl5wcsF8trleyXqeTBuW4xETztbL10SdBAj7K+o334pOP3jNfE+znb7zyR3ClhbO3luR4vO7oee3surqDfiSPXXfnZnz07huyv5w9OXwuAHvj0CQM2xyj2Y8DAoLwje/+UBKrMgTVjbrVxk4I6MXkVXhUDG4XhvpN9z6AwKBg2U94Lig0UtqpalXsCBBgDHBPDw+88PJb8Pb2GUEJKotCQCGgEFAIKAQUAu6OgDIeu/sZHqX2JSaOw//99nk5IcMXel8//xFr4u3jLQ1BjMPWfL1pxOXYMqOmaQgJCQOXwF6+mGNV0Zqmgd7MFL1Bj+LCfGx//23Qo5XLsK0qfExk7mmkKRQIYwUz7nFvSU5JxZz5izBnwSIsXLYSq2/fKF5q78HMuQtxtapSypdHDkjciX1fyc0+By5xNsnSlWtlebNE/sDAYHh6esFfGKhZd0hYOGjUZnxsCj3fejRUfx2FAM+FTtPJ2OSOqtMl6hFjjaZxvPGUBIzsryYCPsa2jYyJxYzZ82Tfni369sw585E+aSqO7N9z07Xx6Y4P5aoLZ2gzyfH27NqOgMBATEhLF9sgZ1DL7XUwGj0RKYyD7CNzxNja1NSE418ccZp2V5RfAVejLFy6EguXrEB80jgxke0niVV1YhLFaRR1U0U0TYOHMEYGBoeAqx/SJk2W4wr7SlpGJnh+eJ/d9+lOSQLrTDCMS5mA8IgIZ1LJLro0NTZgp5gs/Pj9t5A2MQ2PP/E1JCenQF0fdoFbFaoQUAgoBBQCNkVAFTYaCOhGo1JVp/sjEBISii33P4TNm+9DRHgkGEttpK0m6RO9WOgZ2traOtJibJ6Py6IZs5gxb23lmUePqI72dpQWFwjDdCHOnDwGEpfQoGzzBrh5gTTgmiQkNKwPKd9U8XsqMqdOl8YyGswYt7GhrhbZZ0/1k4ryMqRNmmKWjMwpIv808Xsyurq7ZP8mEZObQ6qa54YIaJoGTRjTKDT2kCAqY/I0SBI+saXRh5N/Xl5e8PT0lBNdTJt1+qQcmzg+UThWkXDKkRDVi+v17KnjYOifpHEpiFDkeI6EHwZhHJyYPkmOhdGxcWgWBmT2BUrdKIXmYaxz1l9SVIiIqGhMzKB+U6Xna2tLi0PxUZX1IMCJhvDIKNlPOLZkTp2B6Jg4GMRkeVNDA06f+FKOJRVlV3oyjMLfmmtXwVjYieOSEZ+QCPJtjIIaDquSMaj5TD1PTBAuXrgUGzZswnwxCeQwBXpXpL4rBBQCCgGFgEJAIeASCCjjsUucJtdUUtM0/OU3v4vly1fBy+gJeohZ2xJfPz94GI3WFmOz/H7+/mDYieuNjSBBYHdXl9Vle3l7IzQsQnpI0UBDrz/GDayqrID6WI+AyaDMLZfSLl9zOyhc7k7DGc9nbFwCKDSI8CXX28cH2edOm6V8FF9yrUdgbJTA2Jv0QC4rLZExWcdGq23XSk3ToNPr4SmMxguWLJfXiImEb54wNjCmPT3yL2SfxYWss7iQfQ4lhQWSlIwEWRRJwNdpHwI+rsqQ5HgF+ZityPEw2p9x4ydgXMpE5Ip+QCkS54V94Fp1lUNU4wqn8iulKMy/DBqQueJj+ap1IMEfV4A4RAlViUUIcGzm5NSSFWtA4sKCyxeRdfqEPG/sMyZxpLGfTgAnvzwqJoSngPpZ1BAXTFQtniNLi4tQJSbEfb288Xc//yX++Zf/hUWLl7lga5TKCgGFgEJAIaAQUAg4EgFlPHYk2s5fl100/NZf/Q2eePJrqKqqgKZpI66DS+kYfiA4OHTEZdgjo6+vn/RqopGqs6vTqjb21k/TNNBbJyYuHpUV5dj18XvSCEbCme5u643UvetS34FOYeTq6u5GVHSsmWDs3gcexeb7t2HS5GnoTS528tjn5nPB80Fh7GWFo/MgkH7DO/ytV19AY0O98yjmwppoOh1IwsdVF3fec7+8TrY89Lgk4Vt3x2bs3b3jpuvkvTdfBVdn8ProK93iWhspFIocb6TI2TdfbC9yxrxLF2RfOLB3txxb7VUzx132LU4mvP/Wq5gjJhIe/9q3MGfBYlRXV4LH7VW3Ktc6BDyF8TIxOUUS2d4mxo+6uhrZZ0je+cZLz6GstFjeZ3m9W1fT8HJz4oE59Do9N24hHG/ZLoYJeeu1F+Hr7Y0/PPsKvMXWLRqoGqEQUAhYg4DKqxBQCCgELEJAGY8tgkklsgUCXBIdFRMLD4/hew4bjZ6IiUvAF4f3y5jAttDH1mVomiZeWJcgOjbe1kXDz89PGqVJNEO5nHvB5nWM9QIP7fsMXEK7Zv1GMxQGDw94enohJv7PBGP3P/w4PD09byL/4Tk5/vlhcz71RSEwVhDgpJ40KIsx6q4t2yQR3wOPflWS8JEsi7HbeX30FWtC8dAA0tnZCa4WGCs4u1o7l6++XfaFlInpeOtPL6L5+nW7NIEhD9i3dn74LjbcdS98/PzQ2Nhol7qcv1DX1TA4NAyLlq2WfWbrI09gze0bZSgLntv9e3Y5tGEvPfc7tLW3YfHy1Q6t156VMcTPKy/8AT/80d9h775j+MlPf2HP6lTZCgGFgEJAIaAQUAi4IQI6+oEqARQG9sVg8eLl+Pa3fwgaPRmWwdPLC8P5aJoGo9GIpsYGBIWEwNliW9LIFePT2wAAEABJREFUGBYegbOnjksimOG0zZK0Or1eGt31Oh30Oh3Onj4h4/JaklelsQwBeqfSc5yhLEw5NE0DvS3Z90guRmHfm5CagTnzF0mZMWsups+cA8Z73f7+22ZisSslRaZihrdVqW2GAMO/LFt1G748ehBlV0psVq4q6GYENE0DjcjBIaHgNRIWESnG6ChwsnDG7PnyOjER8JFgjZJ3Mdd8rZium1vFPGXoI5Lj+QcEKnI8OPeHBIbsCwlJ45A+aQoOCAMgz/Ol3BybKX5MTNhpmiYnEWbMnoeIqBjZD7u6Om1WhyrIMQgYDAYz6WxERBSSxqdgmri3Zk6Zju6uLvNYcbW60u4KVVdXiTq7pT52r8zOFZzPOoOP338L2WdO4sc/+nssXboS6emTEBsTp957BPaaEtUPVB9QfUD1AdUHnKEPuIgOOqGn+q8QsDsCKSkTcd+Wbdi06W7oxMsejQAjrdTfPxB+AQEjzW6XfHph3GWcvKqKclytqkRzs+29rEx1sJ7G+npczDkvPXMYQsFeXl12AcvJCuWy5uyzp8WLYhDiEpJuqR2NZDSOkfhHypQecrG4+ETpkcyXYEphfp48PyRvOnX8CzAm9i0LVwlsigBjpNPQXyTORX1trU3LVoUNjoCmadDEJJeHh1EYeTN6iLLEdcLwLyYJDQuHl5hE5ESiUUwMUgryLpqvGV43lNqaa7Iies5xco73Dy515ySOPKD+ODUCNPSTtI7XIs93VUWZPMfnxAToSGIRk4iP/YLSfL0J0TGxYIgaxqvnuOvUYCjlLEKAY4ePrx+SxXPjJGE8piGZ4wPJhElqx3NPyRIG0c5O+8RUt0hRJ0+Um5MFxjUmId7yZauw5f5tiBATe06utsurpxqgEFAIKAQUAgoBd0VAGY/d9cw6Ybvi4uLxz//yX5iUkSm9Z0fy4kgys+vihZHGUydsIoKCQ6Ra15uabEIQKAsb4I+fvz8Y45FkekcP7AWNLiRBMRlaBsiidg2AACcxSosLcSn3vDAcJ2JCavoAqYbeZTB4SK9wGrRIKLZ05RpQuro6kXv+HEgkdiH7rAy3wnNkkislxeDL8NClq6PWIkBDRGR0jJzQqauttbY4lX+ECGiaBp1eb5bJ02feRMJHD/G21jZ5zeRm87o5K66ds5IAjddM7vksHD24DzHxCXJs5T5bCo3T+PNHfbMhAp6eXli4dKU835z8zBXj4sWcbJQUFVg8qUaPU57v4sICkGDtougPKRPTEBkdiyYVpsKGZ8u5ivL28cG48ROxbPVtmLdoKerr6uQYkXPuDLLOnBJ9qBDsF1w5NFLNeV/oWdUWCk3TRlqMU+Tj8zGfaSj1165hzZp1+Jdf/he+890fwWj0dAodlRIKAYWAQkAhoBBQCLgmAjrXVFtp7aoIaJqGX//vM5g/bxHoQaRpw3tQD4+IQv7lizifdRr0AB0ah9E5SgMy4ztXV1WC3sKaNrw2Wqo1PblIphcpDGOf7vwIr734DLiMV3niWIogUFVZjrdffUkaNpKSUyzPOEhKGiqNwlBCobHk/oefwJaHHsP6Tffg8P49ePOV54X8Uco7r7+Empqr6Ohol9LZqZZaDwKrVbuNRiM23HWfMDIU4PSJL6wqS2W2PQKapoExkymLV6zGfdsew91bH8Zd922TknfxAl5/6Vkc3LtbGho/fvdNcf2I6+hPz+MtG8q5UyfkdWi6Hp1pS7IruMln8rSZ4Li4+vY7sXv7BygtKpS4Dz7+dYvjHTi4Z7c83+VXSvD1b/8AD3zlq7AHv4CbwOx2zdDrDZJAeO2GTbL/3LXlQUydPgsfvfsGSLDH1UO8ZkkKN9zG875w8cJ5zF2wWBpYNWjDLcIp0nPCujD/Mt5+/WUp3/ubH+Puu+93Ct2UEgoBhYBCwHEIqJoUAgoBeyGgjMf2QlaVe0sEfHx8wZikt0w4QIKQsAikpGYMcMR5dgUEBd3wtPK3q1KapoFLuGPjE1FZVoqdH7xr1/pU4cNDgJMcXIJ7p3iJ2/bYUyAZ0L0PPoo7796Cvbt24KVnfyvlk4/eG17BKrVCwA0ROCeMuC8/9zu8+sIfpJQI42LmtBlyLGW8/B5Svqfw+Ne+hb/4q+/bTOjhaLoWnW1bUlTgdmeaYyInCXJzsuT4t2/3jgHbyFU8b/3pBWHYW4KvfvO7mLdomZj0q8TgxuYBi1E7XRGBIXT29PJGUsoE3P/Q42Jy9m5cu1ot+9G7b/5J8g8MkXXQQxxf5sxfgEDx7DZoIic+cOzzI/AURva9e78EZZqYqHFidZVqCgGFgEJAIaAQUAi4GAI6F9NXqesmCGx76CvYsGGT9AYcSZMMBoOMlwkn/dAQQR0P7fvUIUtq6elMD0uDwQN1dTVmcpmS4kInRWj01SrIu4Tc81lYs34jGAbEnhrpdHqYyMTCI6NAb/GomDhMnzUXM2fPAwn3wsLDzedt+/tvIyfrjD1VcljZzlLRtJlzwGvkiyMHnEUlpYdAoLqy4qZ+39hYjzkLFglZLGXlbesxdcZsjJ+QiiUr1oBhYL44chCV5WXw9fe3mXDlwZz5ol4byJLlq7F81W02E3oTckxwNtnzycdobW0RZ3H4/3U6HUJCw8CYtsQ9ICgYJENsbW2VhV3MyZb94siBvVi4ZAWiY+PgT74Dcc7pYSoTqT9jFgH2H4ZDCQkLR3xiMjKnzsA0MU6Eh0fgs50fy77D64V8A5aCxDL9/Pyg1+stzTLq6Riy5ZOP35OkeGkTU/HEE19DWvokKXTQGHUFlQIKAYWAQkAhoBBQCLgNApYaj92mwaohzoHA7Dnzce+9W7F48VLU1dYOy4uIhtnWlhYU5F12jsYMoAWJogzCwF1SVIhr166ira1tgFS23+VhNMKgN6C0uEDK+bOnJTnRhfPnbF+ZC5dYIAzHZVdKEBgcIsmW+BLqqOZomk68nBpknOSU1HRkTOkh3EtOSZUTIiSVopGzurJSnjsSA5mE/clRerpbPSRD1Itro9CJxw13w3yg9tDwR7I0U5/Ou5Rr7vfs+5xUkUSUk8V1cUO4soKxclMzJsPXzx+dHe1i/L+ELDG+0dhoCwkWhsy+9Y70Nwnc0jOnirHFNkIjK7GxVry9vREYGIQgYai1hXh5++Dc6ZP9xinTubVky/BOLeJ+fq26CiRAO/nlUVnemZPHkH32lJwsaGiox5lTx/H54f3ymCXlWpom79KFgbqp2udCCNBjOC4hUd5LUzMy4ePrK8cUTQM4OWXqC+SJcKFm3VJVelszrM/c2fNBUrwN6zdh/oLFt8ynEigEhoGASqoQUAgoBBQCCgEzAsp4bIZCfXE0AnPnLcTTX/sWSIRDjw9LvT38hPGAS1lzhUHUPyAQluZzdPsMBg+EhoWjvbUVzdebMBKCwJHobPBgvRGi7gjp2U1SvRNfHMGVkiKH6TASvR2Z5/y502hpbsaM2fMcWe2AdemFQdPDw4jQ8Ai5NH/5mtuxdNVaBIeGgn2cQi9kCg0dpcVFYmKgR9ivBixU7RwQAb+AAHDMKCstlnFUB0ykdtocARoGTf2WEyAXc86b+zb7MPu8SZJTJg5av1FMji1YslyGLjCIyTlOjnESyNlCGNCYTeIqWwmN2CZ8Rra93Ty2cKUF48baQhYtXSnvMRyjrJFjRw/hrDAOM15tcWE+Pj+4T04O0HMyMioa2WdOIjf7HPIvXrC5FIjJJFPfHGtbTsIPerG54AGj0ROR0bFyhQKvk0XLVonfMWIC4izOif5VICaNeY5pdB2oee1ikj/v0kU5QcV7xUBpnGFfVWWFeAYoRFVFGfzEhNDf//xfQFK8xWJsdAb9lA4KAYWAQkAhoBBQCLgnAsp47J7n1WVaRaOxt3j4DQkNh7e3DzRNs0h3JvP29ZWeXYx9Z1GmG4m60fPvxk+7bximgJ7H9XW10On0I69vBDmDgkNAUj0NmiSVoRGHnn9dY5icjQYKTdOg1znv8GcQEw9czk1iKcrdWx/G5i3b4OXljTdf+aNZ8i9fEkbQHsK9jo4OuBOxFuzwSZ80BRmTp+KtV19EY0O9HWpQRZoQYF/kWEM5tP8z0Wefl8LY3qvWbZCkV+zbS1fdZspi8TYsIlIuUw8NC8P7b74KehSyPosLGKMJiVFjYwPq6+tsIp1dndh4z1bzueT5HK7c++BX5Llk6KXAoGA8/rVvghMIHAPHjZ+Ax57+ppQnv/7X+Oo3vm1zyZw8TfbLNyWZaU8fdeR3W5I+DresK3ISzXT/cL+tl3i2TM+cIok3l4lx5tSxz2Uc9UN7P+1132yHeCQUz2Y61NRcw3/96hdImZgG3iucbZjg9cv7/IHPPpGEeH6ifX949hX57Oxsuip9FAIKAYWAQsBGCKhiFAJOhIDzWk+cCCSliv0QSE3NwJ59X6KzrVWGdggIDLKoMl8/P3gaPbH9/bdAo6xFmW4kar5+Hdeqq2/8ctyGy+ZnzVvguAp71WT09ERUTBx2fvgOXnrmN/ji6MFeR8fOVxqOP3j7NUTHxmPmvIUu03B6VHl6eWHytJl44CtP4d4HH5VSXJgnzyfPKQnGhnstuAwASlGXQ4ArHdgvKePGT8S2x5+Wcu8Dj0jPPmsbxJAzqRmTwVjWH737BooL860tUuUfBQQYN9nf3x9f//YPsOm+B9HY2IiFy1bKvpIwbjx+/R//IiXr3BnU1tXaXELCw2Vdpv7pyO3DT/4Fvv5X38c3RNtHQy6ezzLfP3iduqv86fk/YOdH78HkcVyQf+mmdre2tiBzynS7935rK+Ckz59e+AN+8MOfYd++Y/jJ3/6jtUWq/AoBhYBCQCGgEFAIKAQsRkAZjy2GSiW0BwJewiCWljYJP/zR3yM5eTyqKsotqoYevJpOQ11tDYa7ZLmrqwv03rCoIhsl8g8IkN5xp098aaMSh1eMpmmSLEyv14NSXJAPEhENrxTXTl1z7Sp2bf8ANGSRHMvX189lGqRpGjRNB8b7DguPkEtxI6NjQO/kOQsWY/a8RfLl94vDB8SEyttm2fXx+2hqbHCZdjpC0dCwCNAL7UsxgVJ+pWS4Var0gyDA1RV7d+8w972LOdmS8I79M2FcMkLDwqUwtrDOBl7/HMcCg4MxITUdiUnJOC+Mi7mizkHUU7udCAGSHZLMjBIcEop4cf58xHjMlTK8P/v5B8i+Ep+YhGmz5iJJPBucPXUcF4Sxk/d7Wwo9nE1909HbkNAw+Pj5w1u0fTQkffJU8zXK69SRsnjZKqxYc7tDZOXa27F2/UbcJSYnOHk1Y9Y8XK2uMku3eCbkvdWJLpGbVDmfdUYS4mWdPoEfiWflpUtXIjUtAzExsTelUz8UAgoBhYBCQCGgEFAI2BMBnT0Ld96ylWbOhsDa29bjnrvvR0bGJHBZreX6aQiPiARjI1qex/Epvby80dHejrLSEtTV1Q7b4G0rjfmCzhdz6lKQd9FMPsQXKVvV4azlME72hexziEtMQsXBU8UAABAASURBVGBQsLOqeUu9NE0TEwAGKfRmZzxUku6lZ06R8Xy9xISM0dMIg8EATdOQfe60+TzToIcx/uGqhQmpGSjKz5PX4hiHw6rm513KNfetsyePQROlsf9RaCSWfXPyNAQEBIojtv9vMHggSBgf0zOngnWWFObjUm6O7StSJdoEgcvi3JC8LF/ce3i+KEnjU0CjcWtra786/EW/mTRlGjKnzhDn1xs8vyQI65fQRXcwDEFrWyvY9tGQ+MRxMF2jjt7ScJ0u7lmjIbHxCS7TY3JzsuArnh9JiLdcGI23bNmGCPHM6zINUIoqBJwKAaWMQkAhoBBQCFiDgDIeW4OeymtTBDbfvQW3rbsD9XV18PT0gqYN3T114riXtxdoEDV4eNhUF3sU5uXtDRpu6Qna0nx91AzIbBt10en0IJkeJfd8FkgkU1Vpmec3y3AlaWxoEP2qRsZ/ZmxNV9LdEl01TYOneMGct2ipJMZatmodlq5cA5KLVZRdwYWssyDh3sUL2fI881xT6LlvSfnulkbT6aT3dsv166Jf1Lpb8+zWHsYWZr8xCQ15uefPgVJUkIdZ8xfJ/keyqqkzZttNj94F68S5DA2PkF74HNdooHRGEr3eOo+l7y3NzeYx5/LFC7KvtAlDMfsIhSsBhsKD55cTEZlTp8NTPBewjNLiIllmS0vzUFnVMSdGgCsVmpqa4EgpLMhHbs55MebXgQZk9i0TREajEYGBQdDEc6Vp32htr19vEv27UEr9tWtYs2YdSIj33e/9GJ6enqOllqpXIaAQUAgoBBQCCoExjoBujLdfNd/JEDDoDfD19ZXexB7GoQ3CHkYjYmLjcfzzQ/Ih28maMqA6fEGJjolDbW0Nrjc1jirBGXUhmR6FS4Jfe/EZ7N7+gQzpQY+oARtgw52OKopLnC8IA9e50ydlnGBL42o7Sj971KPX62EUhhZOrGy46z7c88AjknAvbdLkXuRQf8Sp41+I891+k3R1dcLdP+z7xKW4sEBi4O7tHWn7OA6Q8M4k2WdP9+o/zyNp/AQzWdpdW7aJsdtvpFVZnY8keguWrEBqRiY+eOs10NBN/a0uWBUwIgQ47rLfFBcVmPvMhLQM2V8WL1897DJDwsIxf8lyjJ+QKsr7I954+TmUFhWCYS6GXZjKMGYQ6O5mmLKee9zeXdtl36msKMO9Wx+R3uyapkksQkLDMXX6TOgNevl7tP7w/stVMW+//rIkxfve3/wYd999/2ipo+pVCCgEFAIKAYWATRFQhbk2AjrXVl9p724I3LnxbvzHf/4/HP/yCBiKwkcYkt2tjZqmISIyWi5Vra2pcYrmhYSEIjY+Ueryyh9/h9qaa/K7O/w5vP8zNDU0YO2GTe7QnBG1weDhAU8vLzDMhYkQ6v6HHweNqH1Jko5/fmREdahM7ofAlZLim4ilaAw09R9uE5LGOV2jY+MSsGHzfSA5qCLRG73TQyI8ji2XLpw3E9KZ7jHWaMWwQ1sffRKrbrsD5BDgxKc15am87o1AQd5l8xgWEhomjMYPY3zKRLz+8h/ByQxfP3+nAoD3Xw+9ThLikRRv2rRZTqVfL2XUV4WAQkAhoBBQCCgExhgCyng8xk64szc3KCgYixcvx7//+/+iu7MT9XW1FqkcERUjDbIWJXaCRAyd0N3djc7ODifQBtAbDNKQ6OFhhCb+Hdy7G9vffwvZZ085hX7WKNHYUI/Ork6MBY/jwXDSNHFWNZ04x56SiIrEUOFiAoOxf+csWII5CxZjxux5mD57LtraWuW55/mnlJUWD1asy+8nGZfRaASJBl2+MSNqwM2ZuJR8764d5vPPeJs9/YN9ZIk0trDvmMRo9Ly5ACf45WE0ynvBjNnzkX8pFxcViZ7DzkoPEd5bsv+QCI99h+Em/txfjFbrwj5HnoNxKROQLIyAVRXlOPGFmvCyGlg3LOBC9llQOKFECQoOBj3hL4oJjYCgINA5Qa8fXU/j3rAfPbQfqRNT8eSTX5eEeCTF8/Hx6Z1EfVcIKAQUAgoBhYBCQCEwaggo4/GoQW/Dit2sKHrBbrn/IWy+ewsiI6LQ3Hx9yBYyjjANXsMj2huySIcc9BYvBXxxcSa9qY+fvx+qKyvAuKZ8ySLJnEMAsXElXM5M43dAQBDiE5JsXLrrF6fT6cCl/hmTp/aQJk2ZJrf0DvT08gYnOCj03KJxhsIwF60tLa7f+BstiEtIlMSDhfmXb+wZextJeieMbzy/kvROp8HL20cKPfV6+gf7yFRplHUFhAxiMoxehaFhEagSYxnbdubkMTEx0uYK6rucjiQpJMaSCO9G32FIE/YdkrLZukGamAjz9fPH+IlpMo49Y8Syfkpdba2tq1PluRACra0t0iOdfYFhiXifi4mLl/2k9to1lBQXobmlGRzbNE0b9ZZdu1qN42L8pSQnjcOGDZswf/6iUddLKaAQUAi4AAJKRYWAQkAh4GAEdOCzkxIoHABnwkATBoy//OZ3kJGRCRLuGI1GDPYJDApG+ZVSISXw9Ru9mJuD6TfYfj/x8ms0esrYxyT+6e7qGiypg/drCAoOkR6qDXV1OPHlEWlIpjH5elOTg3UZWXUkZCotLgSNGrHCQJiSmj6ygsZQLoPBQxiMjUhKTsGyVbdhyYo1Uugdn5uThQvnhWSfA0MBsC+YhJ7JDGfgqlBx8sk/IBA97XCOlQD2xJKxgE3njltJeifOL8+xJL2buxDLV6+T4ijSO3u1N3PaDAQGBeF81hmcPXlc9t2WW0xG2ksXdyu3pRcRnqkPcdw19R16G9u7zbxuMyZPAw3VF86fw9lTx1GQdxHs4/au25blq7Jsg0Dz9evgGMZwJpzoRHc3YuMSQANyQGAgrpQWi13dYhIsql+FjY318jknKjpWhnjql8AOO+pqa1BVUYbrDfVSHnv8KSxeshzO9CyudAEUBoDCAFAYAAoDQGEAKAyAsYyBDuqjEHBiBOj5yBfEoODQW2oZEhqO8RPSbpnOmRLQ2B0Y2GP8bmunV1y3M6knjfGaGCFJpke5fDFHkqvRoOhUivZRht6Gb7/6EhYuXQkaQ/sctsdPtyqTL9sk3KMsWrZKklxteegx3L5xMw7u+xRvvvK8kD9Keff1V2SMbBqQKZ2drkW4l545BfSQfOvVF8EQJ251IkVjGB6H58Uk2f1I71Lk+b3/4ScgSe9caAJONO+W/ydNmY5N9z6IaTNnY9fH7wvjUr4iWbslaoMn4PXNvsTl/z3jwPMynAn7z0iI8AavyfIjcfGJuPfBr2DFmvUy1BLJUamn5SWolK6MAM81+2RB3iV8tvMjTJ02E3MXLEZ0bJxsltHTE+kZU+DvHwhN0+S+vn9yss7ilReewR2b70NkVEzfwzb73TMed8jnKK6G8PXyxo5PDkiZOnWGzepRBSkEFAIKAYWAQkAhYHcExlwFyng85k65azX4u3/zEzz00Fek55hraW65tnyxiYmLR83Vq2hqdD7PXurHUAYUevOQBGnnB+9a3kCV0i0QoEHZ189fGOIekARYWx95UhhsHsWGu+4VL+wfm0mJaKBziwa7SSPoUc1r1iQ0smx7/Gl5DrlNSEx2k5YO3gyGCBqXMhELFi/HudMncPr4F4MnVkeGRGDPru3yWrc1Ed6QlVpwkCGXomJjZfz2utpr2Ld7B9RnbCCwe/sHsk+eP3caM2bNAzkcere8rrYGv/vf/wSfZSIio3ofcvh3esW/+sIf8MIf/g9LFi/D3/7sHx2ug6pwIATUPoWAQkAhoBBQCCgEboWAjnPwSgCFgXNiEB0Vjc2b78Nf/uV3QGIcGj4wwIfeyY2NDaAnxwCHnXqXpmkyXEBHZwcSxyULGe9U+mqaBqPRKMVgMECv16OurgY7P3wHDQ31TqUrlaH3EZcwr92wEX7+/tylxEYI6HR6BN0IaRIeGYnI6BhExcRhxux5mDl3gSTcCwkLk4RZJNuj0KPLRtXbrZjQsAgsW7UOXx45iLIrJXarx5EFn/zyqDwPF85nCYPaErP0xAIOl2FpGFqABhVH6mXXugYpXKfTwdvHVxKscSUCVyYcO3pokNRqd18EbiLCE9f/nAVLYGsivL51Dve3pvXcR2PiEjB52kwEBAXL/s8xqKqyfLjFqfQugADDaO3a/r58fo8V552GYZLgaRqf6HsaUCsMxxdzzsPX3x8+fn4weHj0HBiFvwybce7Ucfzox3+Pf/rnf8fdd29BbEys1J8aK4HCAlAYAAoDQGEAKAwAhQGgMACcCgMd1Ech4GQI9FUnJWUiVq5aIw2VXl4+8DAa+yaBl5cX2lpbUFlRjujYeGmM7ZfIiXdomgY/vwC0tLQ49dJ5Ly9vMEasQW9ASVEhzpz4Ej3ENPlOgS4NxzT+0cCZNmkKPD29nEIvd1RC03RiIsEgr0fGlGboB8YfTRbXq9cN0iyj0RPVVRWyj7CfmITxqJ0JE19hVJiQmo6igjzU19U6k2oW61JeVnoTzk1NjeB5CAkNQ8+5cS3SO4sbbmFCTRNjbECAJFmj0ZykoGcUid6Q6F3OzZF96iYivOQU2Z/iE8cNmXe0DnqLsYerZJLGjYenGP/b29qRez7bbSaFRgtXZ6qXsdp5L2GM68a6OgSFhEhCvOCQ0JvUDBQTCD6iP1RXVyJUjIPGAZ4dmYH5wiMi+dUukpuTJUnxmoSuK5avwpYtD+L++x9CWlqGXepThSoEFAIKAVdEQOmsEFAIOD8Cynjs/OdIaSgQILnc/AWLheHSXxqGB/Me4cviuPEpcEVvuqDgYGGQLcDFnGxhCG8VrXbe/8SfL1xZp0/iyMG9cik4DYJ8qWtvbx81xc+fO4OW69elJ+yoKTFGK9aLCQUPDyPCwiMl2RqJs5auWgv2k1zRpykXss8hR0jepVz09JdCuW2+7nzhWpz9NLaKiabeGBZcvgRibBJ62PIcuDrpna3PAw1KE1IzEBkdi3OnTqC4MA/NikTPDHMPEV7PdXn54gXZp9paW83XdGh4hDmtM38JE8bApatuw9yFS1B7rRoMs3G1usqZVXYX3ezSjo6ODkl4xzEv9/w5MITW5dzzGD8hFb6+fgPWqRMTRnwm5PMjxPcBE4mdEZGR0vgsvtr0P1fKXSkpQn1NDZobG5Celo7vfu/H8BSTGjatSBWmEFAIKAQUAgoBhYBCwAEIKOOxA0BWVViPwMSJafh4+14YxAtAp3iJ8PML6FeopmmA+M+XDJKSwAU/9Jg1GI2gp4yzt0HTNIRHRiEmNh5c1vzai8/izT89j2viBb2rq8vh6PO8a5oGnV4P9bEWAdvkNxg8QMKy+x9+HPc//Bg2b30Im7c8CKPRU/SVF/DmKz1SkHcZHWLSwSSj0vfF2GEwGNDd1Y0uJyX9Yx83YUSjxJt/EvjdkK6uToExce6RuIQk25xENywlICgIE9MnYeqMWfh0+4fCgEwSPdcierT1aens7JDXYElRAUz9iiFO7hfX7uLlq21dnUO5CMqLAAAQAElEQVTK04t7QWR0DGbNW4QmYbw7vO8z2UZeQ6MyxkB9RoIAnyfqaq7hvddfwRsv/xHXmxoxd8Ficf3ORt/4xqbymefo4QM49uURea3rRV8wHbP3lvcPTqLXCaPxh++8ge9970fYsXM/fvDDn9m7alW+QkAhoBBQCCgEFAIKgREicOtsynh8a4xUCidBgHErf//MS5icORlFBZf7acWl557CKLX9/bddduk5G+Xn5wd6x/V48bZxl9OLn58/uFQ4SryoMxYyPUvhwA8nFD58+zVEx8QJQ8FCB9asqrIcAU0ajT29vDBl+kw88OhXce+Dj0gpzL+El579jZTXXnpOhqixvFzbpKRBe+O9D4ixJQ8nj31um0JtWEprawveff1liRGxyj53Gtsee9os02bOtWFt7l+Ut48PUlIzRP97FHkXc3H6+JcYy589u3bIvnXxwnlzn+KY7g6Y0Ft60bJVSJ4wUbaR1w8nX9yhbWOhDUX5l7Hzw3cxbeZszF+8DIxvfKt2Z589je7uLiQmJd8qqc2PH//yKF585v9w7OhBvPv+LkwX9zubV6IKVAgMhYA6phBQCCgEFAIKATsgoLNDmapIhYDdEEgSLwJffeob2LBhE2quXb2pHp1OD02nScMxX3oDAoNuOu4qP9gOxhTmkkfGkGUYAGfXXafXC8OgUYgn9HoDGIuQREVHD+6FvT/sByTNGZcyEUnjUwZdwmpvPVT5t0ZA0zRomk6Sl4WFR4BegZTMqTMkodvs+YswafJUsN+w/5hk18fvS2+zW9cw8hSapoGe/1yiz3jBIy/JdjlNpHfEYa8w7tFbds6CHvK7ydNmmknvGMOXRFG2q9n9S9LpdOBERnBomPSOb2lpxjEnI9Gz91ngihH2LUqwkxLh2QIDrihgrP4E8fwwa95CjJ+QhqwzJ8GYzrYoX5VhHwS+OHxAkh7mZJ9FVEwseA45Ue1hNA5aoYfRiIliUkgT13d3N+DoEGZHD+1HqpikICHeD37wM0wW9zMfH99B9VUHFAIKAYWAQkAhoBBQCLgKAsp47CpnSulpRmD27HmYOnU6GPPTPyAQemG4NB3UC8MljcaNDXXyuGn/KG5HVLXeoAfbQfIuGjVGVMgoZaIRq7G+HvSczr98SXpx2jOm6PWmJlzIzgKX6dNje5SaraodJgKapkEvrlcKz10Pqds0pE2ajABxXXt5+8DT0wseHh6goS/rzClJ3kWiJMYFh50+41ImgMYme9YxmOqDkd4RC66smJg2SZKVESsawgYrR+0fHgLxiUmIjo1Hc3MzxgKJHo2mvI7y8y5KUkUvca0xRjb7VXziuOGB50Kp+bzACdlM8fzANhcX5ssx5eypEzKchQs1xa1V5SqL0ye+RFVlOZoaG+X4HxkVLbdDNZyrCUJDw5Gfdwk+Pj7C2Ow/VHLzsYsXcuTzCicxeT8yH7Dwy7Wr1ZIQ7/gXR5CcNA4bNmyUhHjrxZb3LwuLUckUAgoBhYBCwH0QUC1RCLglAsp47Jan1f0bxReJKeIFkEYlLjc3GZBp9KEXXu75LFRXVbgsEAaDhyQaO3f6hHipKQTj57lSY/z8/aVXpE6n4ejBfSCZF4luamuu2bQZjQ0NqKurQUx8vDQy2rRwVZjDEdA0TRqz5i1aJgm6SHi1ZMUazFu0FBXlV3Dh/DlJuHfpwnl5XbBPUepqa2ymK2M0k/iPxgubFTpIQZwAo/4mKRBGDxPhHbeJ41IkDiS+47J7L2/vQUpSu61FgMbTlImpYN9i3F+eE07eWVuus+TvTYSXd+lCDxFeS6u5fzG0g7Poak89+MxAb/PMKdPhKSan6NVKL2Qakl1totaeOI1G2RzHed0V5efhjDAek2w1XUwmWhKmgvpyVUt7WxsOH9wLTzFWBgYFc/ct5fTJY7h8MRfzxX3GYDD0ST/0T+pcVVEmCfFIivf4409jyZIVQ2dSRxUCCgGFgEJAIaAQUAi4IALKeOyCJ02pDKxfvxG//NV/4UL2WdDbxMurv1GFLxIUV8VL0zSER0QJw3Eb+ILSzTWYLtYYGvZp6P90x4cgoR49c0hWRLG2PZ2dncgVxkS++N/7wKOgp7aLwaPUvQUCnBQyCgOPr58/Ntx1H+7Z+ogk3EvNyDSTepHci4Ze9imTkCzppqKH+YMGJgpDx1jbT/tWfRPpXWnxTe3o7Oi8ifQuPlGR3vXFz56/6X182x2bsXfXdrzxyvMy/E5nZ4c9q7R72dSf1wUN4rxWKCkT02U/W7zCNYnwbAFaSFg45i9Zjk33PgASJ+748B2UFhXC2rHDFrqNxTI6OzrAcZyEeJ998jEYlicw0PLQY5qmIf/yRbz12ksYPyEVDG9hLxx5T+A1xUn9M6eOw9fLSxLikRSPq+LsVa8qVyGgEFAIKAQUAgoBhcBoIuBSxuPRBErV7XwIpKVNwp59X6K9tQXVVZX9FIwThpe4hMR++11tR3BwqPSqraoodzXVpb6apiEiKhpx8Ykov1KCF5/9DV55/vfSIC4TjPDP4f2fSWK1tes3jbAElc3VEDB4eIBxanltP/TY06Dc/9DjMswE+5VJCvMvW9W0jCnTQA/k1196Do0N9VaV1Tszl2OT9M6kJ0NxsA0mmT5bkd71xms0vtO7e/OWbbhNjCv1tbWgIWs09LBVnSTCY3+7eCFbXi/sa7EJalLChC/DV9DDnyscaLw8K4yBpmNq6zgEdosJZoa7IiHejFlz5Zg+nNr5fDFu/IThZBlx2ob6OvzpxWckKd6SRUvxs5/9E9RHIaAQsB8CqmSFgEJAIaAQcA4ElPHYOc6D0mIECHh5eSE1NR0//snPkZGRiYb6Pxt5gkPCwKWEXIo6gqKdKoveYICmadJoRrIfbxckX2HcPw+jER4GDxj0etmeA3t2gUtURwp2Y0MDujo7lcfxSAF0wXyapom+owM92uk5SAmPjMKEtAzMXbBEyGLMnD0PhXmXJNESicBMUlZaYnGLvb194OXtjZqrV9Ep+pjFGQdIePLY52ZdTKR3Pboukd51bINJfFzw2h6gyS69ix7nQSGhSBg3HskpE6GJf5/u/AgM++AqDetLhMf+xniupn5mFGPxKLTFKavk+fb28QbDlkwXRsumxgZ5ve7ZtR1tra1OqbO7KFUmJpNN47MmGhUaFiY9hsmboGncI3Za8D8hcRwqysvAOPVJ41PAFSsWZBtRkiulxTgnJhh+/OO/B0nx7r57C6JjYkdUlsqkEFAIKAQUAgoBhYBCwJUQ0LmSskpXhUBfBDRNw9q16xEbG4eu7i74+PrJJHz5qK2pGdAjWSZwsT9kDKfHZVVlBbi8c/TUt65mD6MRfv4B8BXnqVq0JfvsaUlYxFi2sPDDZcXMR1K1OPHSaGE2lcxNEaDxh+FdSPZFMix6DYdFRArjr4+YcPGGnLjw8EBh/iXZ10gURg9DegEPBQnDoEyaOl3GwK25dnWopP2O0TON9VBojPKSxmgf+Pr5SUN3j65TkTguuV9etcM5EOA9hONLvBhj6BF55uQx1NbYNma7rVs6VonwrMVR03Ti2vTHODFZEB0TB4OY5OR1e/rkl3CnuNfW4mSr/DTycmy8lJMtCfFIihcUEiKfDUZSR2lJEego0NzSjJDQMGia5YZnS+vLzcmSpHiNdXVYsXwVtmx5UJLipaVlWFqESqcQUAgoBBQCCgEXRUCprRDoQUAZj3twUH9dHIHx4ydgfHIKSNDWuyn0sKLBpvc+V/zu5eUt2qbHkQN7UHOtGtZ6Q442BpqmISg4BIzDeeTgXmHUOwq+ADKG4FC60ROM3sqXc88jNiERE1LTh0qujo1BBGj4oZclSeaWrboNXI5OYazh3PNZknDvQvY5aWxgX6JwIqMvVCRrIlEfDc2VFWV9D9/0mxMa5WWl0pOe5RUV5ElCsh7Su/FmUrJFy1bBWxiSb8qsfjgtArx30MCfKSYRaJhlTFVnMybSI5p9jjKWifBs1YloQF68fDUmTZ6GSznnZRxdTgbZqvyxXA7HYHruZp89hVPHv8C1q9UgIR6FE8rDxaarqxOc0Dnx5VE0NTUiIjJquEXcMr3UuaQYDTU1ICFeRlo6vvu9H8PT0+uWeZ0ygVJKIaAQUAgoBBQCCgGFwAgRUMbjEQKnsjkXAn/113+DbdseRUHeJZDMhNppmgaGr0hKnsCfLi80hNMrqra2BtfFi5Kpna7cMBqQY2LjZRPeeuV58TJZBRLRDGYcp+f126++iAVLVshlxjKj+qMQGAQBeiWTcI9Cw+09Dz4qCfduu2MTDu7ZbSar2/fpTtnv2PdMQg9/DRoMBgO6u7pliJTe1bCPmtJev96EHe+/bS6PRur7H35ckpLRc7V3Plt8V2U4DgF6jSeJiUlOJORknXEaEr3Ozg7ZZ0uKC8z9ThHh2aZfeHl7Iz4pGRwzzp87DcYml9d6h2uTJ9oGneGXwvBSxK9OPLu898Yr0jt47oLFSJmYNvzCbuTQNA1tbW3SG5jhWLja5MYhm2yoMyezqfOH776B73z3h5IU7wc//JlNyleFKAQUAgoBhYBCQCGgEHA1BJTxePTOmKrZxghs3HQPfv3rP0jvv3bxUhEcHCKXnJJYzcZVjVpxmqYhMjIara2toBF51BSxccWenp6IjI4VBrh3JKHesaOHbFyDKk4hABkLk+Ff/PwCsOm+ByWB2NZHnkBqRqbsdy8++xvzlgRODBez8d4HQE/iE8c+vwnCA599Yk773uuvYOVtG2R5JCRbue6Om9KqH66NgE6vR1xCEmbNXYj62lrs+WT7qDfITISXk23ud4oIz3anhXFzo2Jjse7Ou+VKH44N77z2Elpamm1XyRgpiXHfid+OD97GtBmzERgUbHXLuTIkc/J0MaYbrC5roAKOf3EELz7zf/jy8H68994nmDFj1kDJ1D6FgEJAITBcBFR6hYBCQCHgsggo47HLnjqleF8EgsQLSXxCovRGCQgKkjEMpXdWRwcmpGaARqO+eVzxt8HDA93dXQgLC0d65lRXbEI/nTVNAz2r6eVJQj0a6z5+7y3s/PAdNDbUy/T0Kr+QfRZrN9wFv4AAuU/9UQgMBwFN06BpOuj0etDrnR5r4eGRSBw3HvMWLpEya+4ChIaGIf9yLra//zYO79+DwvzLOHf6BNgnTcLY3eY88xciSkx+sDwK43EPRy+V1rkR0DQNHkajMCAnYoowIgWL/vHpjg8dTqLH8Cmm/sfJUfY/hmhhn6NwDHVuJF1HO00T59zDKA2dE9MyMH3mXDC2OicOuAIGcJ22jKamXxw+gOqqCsTFJyAmJk7GNaZh3lqdGP7iwN7dSEgaBx8fX6uKS5s0GdNnzzWXcfTQfqROTMU//8t/4Ec/+jtkTp5qdR3mwtUXhYBCQCGgEFAIKAQUAi6KgM5F9VZqKwQGRCAiIgp/8fW/glG89GmaBi4/pbGVSxoNBo8B87jiTm/xstQtFK8ZJpGXyOLU72MpggAAEABJREFU/318feXLJZe4XikpQmlxERhzll5AZaUloLcRX/SGE2+w4PJFubSVZfSTL46oY2McA3oUMzbx9evXQWkWW3rGJY1LQXdXFy7n5oBxbq9WVYJL2E1SLQwiTE9pbGjAmVPHh9WX2Led+mJUyvVDgONubHwiGMaC9xVOKDDmar+ENt7BPsixK//SRWHE8pFCHTh5qMKi2BjsAYoLj4xCxpSpmJg+CZy4ZViasislA6RUu4gAn0vYXylVleUyzjvDU0VERYOhhJjGGmH5xYUFqKm5Bk6aeBiN1hSHyKgYYdxORGtLC04e+wLjhUF6w4ZN2LJlG25fv1GSrlpVgcqsEFAIKAQUAgoBhYDzIKA0GTECyng8YuhURmdEIC4uHv/0z/+OzIxM8cLiDRqM+bJSVVEu40M6o84j0cnPzx8NdXU4c/JLuYyWRq6RlOOseWj0Dw0LR1BwCM6dPgmGCKCxLkK8fJIYajhyKff8TUY/k/FvNLa558/hYk62EifGIO9SLjiJsWDpcsxbvFQYCsfD28cH/gEBiIlLkKRM9JxjHNS9u7ZLEsuRnFNOagynH98qLQ3czno9u5teHJvmLlwCej8WFeTJyQVbt/FmIrxcOWa0trZg2ep1UkLDI2xdpSpvCASMRk9ERsdg5pz5aGpskPwKvCbLr5Siq6tziJxj5xDv0cQk79IFnD7+hRRO+PJ6sRUKJLGsq6tFbW2NXAnA5ztry2Zc45KiQpSVFqO5sR6PPfYUlixZbm2xKr8DEFBVKAQUAgoBhYBCQCHgOASU8dhxWKuaHIQAl6X/+v89g2lTp6Ohvg4eBg988vF7aBQvfJqmOUgL+1fDl6jAwGDw5bWtvQ3d3fRFtn+9jqxB0zRprPP28ZXGk9dfeg6vCXn1hWdgktdefNZMGPXmn17o950vr+s33g1nkLvvf0iSqJnI1NS2h1TO2XCYPX8xAsS1FRoWgTvuvh8JiclImzQF9z7wCNas3ySOBYGep5ycio6Jwz1bH5ayZdtXLD6/nt5e/frqQP3Xkn1vvPxHnBLGGnrs20K6u7oceZm7ZF1eXt64U/SNovw8McF1Qk5OdnS0QwzEVrVHhlpqb0dJLyK88RPTZL9asmKNVWWrzNYhwEmjyOhYMQZsFOcZePOVF/DRu28IY3KjOO3ud/+1FC0+e7Dv79u9ExyLcrOzQEI8SmBgkKXFWJQuadx4REREQqdZ//rSJcY56p515iTeffMVZJ0+gVdfex9Tp82wSBeVSCGgEFAIKAQUAgoBhcBYQkAH2tKUQOEAWIcB4Gz5v/f9n+Cpp76ByspyaJqGiWmTEBIaBnf6kNArJi4eNVev4vr1JndqWr+2+AcEyti0iUnJMj4ybnwiIqPNhFEkK+srGVOmIyAo2CnEw+h5Q2u1cUUE9AYD6PG5WUwCsJ/dt+1RjBs/AS/eINorLMizuFmTRL9kGbaQRctWorqywqyHSZ+RbosK8y1ux1hPuHTVbeL+opPY05ho7Ti8d9cOWRa92U19g2R9Yx1nZ2v/tJmzcc8DD2PqjNl4741XwDBLzqajo/RpbKgHJ3Y5UTt/8TJMTM+wW9XvvvkqrpSWiGeBZKvqoBc/VzXRqeDpr30T+w4cwyuvvgs/fz9AvRMpDFQfUH1A9QEL+wCgxkxAYQAoDICxgIFOjY1j4jyPhb7cr43RUdEIDw+XHmEQHxLm0VNQfHWb/5qmCUOqp/SEZLy+BvESBzf90OuLxnKex3BhMI6OjQOF+0hwY5LysisyDmJIWLjcenv7QK83QO8Eomkccd30BI2BZmmaBoMwIDOcCvtXRFQMxk9IlV52U6bNxOWLFySp3heHD9wSDfZLlmEL4cTYzLkLJOHfvIVLrN4WXL4k22EiZ7N2W15Weks8XDWBf0AAJqSmY/rMOdIjct+nn6Ci/MqwmtObCC8oOESeP0WENywIHZ6Yq2HohZwsrv/klFTQEMnY1A5XxFYVjqCcC9nn5DhxcO9u8awViaDgYDCkFr3yR1DckFnaWlvBUEH0FPYT1xzv+0NmGOIgnQgmT52J9rZW/PVf/w0eevgxpIlrODl5PPQ6Xb9nSd61lUDhAigMAIUBoDAAFAaAwgBQGABjDgMd1Ech4MYIZGZOxT33bpUtZIxRR5Abycoc/IcxWrncmQZkB1c9KtX5+ftLg3lAYBA8PDxQXlZilsu55yVx2cljn4NxQ0dFwVGqVFXrWAQ4oREojH0kLps0ZRrCIyLFZI4R9MQjWZRJSouL7KoYPesTx40H9bCFhEVEwMfHx2rx8vJCfV0NcrLOymvShMdIt2dOHEObMPjYFcwRFB4mznvG5GlInTQZXZ2dMsTOlZLiW5ZEYyOxyO9FhJeYnCLPoyLCuyV8o57ANJGUPnkqwsIjwEkAns+zp46DYRxGXUE7KkDP+OLCfDRfbxRG2DYZD9rT08suNXqLsYjXWEVFmYw/7+PjO+J6eJ78AwLRUFeLxx5/Gtse+grS0uznKT1iRVVGhYBCQCGgEFAIKAQUAhYg4MgkynjsSLRVXQ5HYO68Bfj+D/4W8+cvQmH+ZZDQxeFKOKhCDw8jdDoN9NBxUJVOUY2H0QiGrjBJY2MjPj+0H/T+zM+7CBLhUEia6BQKKyXcDgFN0+Dl7YMp02eBcWnHpUzEpQvZUi5kn8XlizmyH9Kg2NHR4fTtnzRlOkzEbNZsl6xci2kz5+B6U6PEwoTJiLdiYqi4sEBiyWvaWiFBVqcw9trihNATMiomDtNnzwUnKS+K819dVdmvaE5omfQmOSOx4JhtwpnGrX6Z1A6nRYCEbQzXQM9/P/8A0Bs3++wpFBfko6Wl2Wn1Holizdevm6+97HOnZZzntIzJcvUFJ9JGUqYleTStZ8VHgDD6MnSQJXkGShMYFAx69msQ/7o68dOf/SPGj58wUFK1TyEwGgioOhUCCgGFgEJAIeDUCCjjsVOfHqWcLRBITU3HR9v3IDNzilxyzmWPFFuU7Uxl8KXIYDCiuroSY5nwyj8gAAlJ48BY0J/t+AhvvPyclE93foT29jaz2Mpo5Ex9QOky+gjQiMg4yFseehyUjfdsleROb7/6Aj5461XU1dbIPjgW+h89M0k0ePvGeyQWxMMaWXfnZuz7dCfefvVFq+WtP72A9996DfV1tfJ89B4bRvK9U0wK0IAWE5eAmbPn43pjAw7u2SXDJvF+w+Mst6S40Kw7ifCIx+IVq0e/4yoNrEZg8rSZ2HTvVjmJtOPDd1BaXCQ90a0u2AkK4HjFCfg3X/kjKMHBIYiJjbO7ZiS1u5x7Ae+++SdppGZYjOFWqmkaaHSeNHkaOIHX3d6KZ597Bb6+I/dghvooBBQCCgGFgEJAIaAQGGMIKOPxGDvhY7W5er0ef3jmJazfsAlN4qW+sqJ8aChc9Kifvx8Cg4JRWlIsDSIu2gybqK1pmjQgczk/RafX4aVnf2uW458ftkk9qhCFwFAIePv4Ysac+bj/4SewYu3t2PXxe7IPnjr2+VDZ1LEBEPD08sbmLduw7bGnrJY779mCpHHJ+ODt1+T56D02jOT7nl3bzRqHR0Zh8vRZ0svxTWGkbr7ehL27d8h6cs9nmXVXRHhmyNzmC1cg8H7DFQinj38hYyG7Q+M4XmWdOQkS4lE4We2IdhUV5IHhKujhrNPrR1Ql48svXbEGn33yMWbNmImf/d0/jagclUkhoBBQCCgE3BwB1TyFgEJgSASU8XhIeNRBd0IgMWkcvvmt72DrAw9LUpSEpGQZn9Sd2qjT6eElDCxBwcGoq60d8zF/PYxG0BOU4mn0hKfnn4XxGnsTgdFLzJ36gmqLcyCg0+nAmOSM2RmXOA4z5y4EQzlwEqt3/yu/4r6kcrY6E8SSRitbkAzGxiVi2qy5mLtgiSSos5ZoMDg0TJKH8Zx+8vH7OHb0kAyVVFFWit07PsTl3Bxcq64Cxx0Tuefu7R/IPMc+P2QriFQ5o4wA+yiNlUnJKZg+ex4aG+vlOebkgjPG6x4KLk56mPooQ35FRkVLQjx6/+pHaMgdqr6+xxLEeMlQIO3t7fDy9oamaX2TDPrbdIDkeOMnpIHX5J13bMLmzfchJibWdFhtFQIKAYWAQkAhoBBQCCgELERAGY8tBEolcw8EZouXuUcffRKb7roXV6srUVtTg7a2Nvdo3I1W8KXO189fGo750nVj95jfcNkqCfZM0tnVaSbZI+He+XOnzaReimzPKbqLWylhMipNSE0Hl0/HxifCy8sL3E9h/FuSbZGIyq0a7qSN4YRSZHQsUjMyJUGdtUSDNBZ6eHjgUu55cCzhMn+G7CCRXkHeJUREx2DmnPlImZgGdHfdJHXiPsRzb4mcOXkM7W52z3LSLjJitTQxYcR7MMPXRMfEgf2CYUxOH/9ShkkZccEOysiJVPbFMyePo6G+TpLieXv7gLGdHaECw93ExMaDMcM7OztGXC/jh/sHBKK6shwzp83Axjs3K3I8R5xAVYdCQCGgEFAIKAQUAm6JgM7+rVI1KAScCwGS6P3lN7+NAF8/jE8eDx8fH2loJWmRc2lqnTaeXp7oEgZSZUAeGEcfH9+biPZKS4ok0Z6JbK/gBtlebc01qI9CwJYI0HDJeLdLV67FwqUrpLS3tyH3/DmQaM1EqEaCKlvWq8qyPQJXqyoliRjPFQ3D8QnjEJeQKEOV3LZhExYvX42k5BQkp0yU+xjOYP7i5egt8YlJQxIK5mSdAUnYKPxO72VTH7nVlgR9tm+1KtFSBEieyT6QPnmavLbzL1+UBllL8zs6XXVlBXJzsnD6+BdyIoT9liEjQsPCHaiKBp1eh7NnTqKpsVHcp6Mw3E9gUDC4SkGD+CeegyQ5Xooixxsujiq9QmDkCKicCgGFgEJAIeBuCCjjsbudUdUeixAgid72nftAWbJ4KWggbGioQ3dXl0X5nT2RpmkIj4gCDVL1tTUgYZOz6zza+vHlOCFpXA/ZXmwcPr1BtnfiyyMSR2JJIYHPaOuq6ncPBOgNT884Cg3Jd923TRoaSQj31qsvoLDgcq++166uYyc47V2dnb3OSRsO7f8MPF8UknKuXn8ntjz0OOh1WiMmnry8vXHn3fcj72Iuzp0+AQ+jEcGhYTfJxPRMmYf5BpINm+7F2vUbpcxduBSsh/UNJOw3b/3peZikuCj/Jn05hg0mbFs/iNUOqxFgH2CYrMXLVkmvdE4C8Bx0tLdbXbYtCuA9jfpQ9n26UxhsGzB3wWJMmzEb9AK2RR2WlqFpGhobG/D87/8PRnGtMNyPpXllOpGf4ypXdyhyPImI+qMQUAgoBBQCCgGFgELAJggo47FNYFSFuDIC3//BT7H/4DH8f7/+Peh96k5LgrnM1ODhgaqKclc+RQ7XncuOY+LiQeKjirIyvPTMb8xCzzGHK6QqHBMIeHp5gR7JDz72FO669wFcunDe3O/eePk5aVQZE0A4cSPPnDpuPiccF+htvO3xp0G554FHwBG6EtUAABAASURBVBUNtlafkwshYRGgcFxiPaxvILn7/odw+8a7zZJ95tRN+lLnwYRts7XuqrweBBhOKio2XpyXe9DR0SHPyTuvv4yWluaeBKP4l6R0pj7BZ4a4uIRR04b1Z06ZBr1BPyIdfLx90Jsc7+/+/p9HVI7KpBBQCCgEFAIKAVdHQOmvELA1Asp4bGtEVXkuh0BkZBQmTkzDkiXL8ev/94x4+fdBpTC2NtTXu1xb+iqs1xtAsi56PtGAzJfWvmnU74ER8DD2kO1Jkj1h1KNhj3JWGI8+fu9NUHZ++A4aGxoGLkDtVQgMEwFN0+Dp6YXQsDBEC0PT1OmzMXPOAkyeNhMTJqbj8L5PZb+7kH1umCWr5CNFgOMmr3WToLsba9ZvxLxFy6TEJyUjJDRMCpfJ63S6kVY1aD6dXg96gFI8PIyggc1UZ99tVEws4hPHmYWkgCZd+25nzV2I9MwpZqm5Wi37l6mtQ22PfX54UH3Vgf4IaJomYx8z5v7EtEmSTC9cPHvs+eRjVFVW9M/goD0cS3LOnUFcQpIUku16GI0Oqv3maiIEHpqm4cCe3aCn9nAnYkJCw+Xk2ycfvY8779gkyfGio2NursQ1fymtFQIKAYWAQkAhoBBQCIw6ArZ/yxn1JikFFAIjQyAkJBT33fcAHnroK3jkkccxffpMtLa0IDwiUr64j6zU0c9FY4NRGKSamhrlyyFfXkdfK9fRgPFpiZlJrgscy8tKQSkrLcGZk1+aifZyz2e5TsOUprdEoLOjQ4YaCAoJQVx84i3TD51gOEeFoUkYcOKTxiFj8lRwCTbJ19gHSb5VUX5F9rnTJ75Ea2vrcApWaW+BQHt7OzhBRMIwSlFhPiIio0ECNBqzaJztIdmbIo2u/v4BtyjRsYcNBg94efuYhasnehuIb/o+eQomTZlulpi4BLCNA4m3KFODBhrPKXU112QfJEaWSl1tjWPBcNLaaDTmdc1Ywn6i/+RduiCxvHzxgkM0Jr8Dxw6eN8bP5oRHTGwcKJy8cogSA1RCgjySSzLcS4iYkPEwWm7E7iHHC0C1mPifOX2GIscbAF+1SyGgEFAIKAQUAgoBhYA1CCjj8XDRU+ndGgG+RH3zW9/FP//Lf+DRR59AkjDe0HjY1taGzs4Ol2072+Xl7Y1gYQRje1y2IU6gOA14NCZRQsMj8P+zdx7wcVRn1z+7kla9V1uWZEuyLcm9V9wA23SDe8WmJW+SDxJCSQIkvAmENJK8CemU0HsvNtUYsI0r7r3Ikqzee9c3z9g77GpXfVfbzv58PFtm7n3u/94dSc/cuefwgX2a0d43u3eo5llGEytZS9sJQmYIvSTQ1Nyk9q0ke5KHDu9lKX07zNvHB/6BgQgODVVN1mbOuRwhIaE4eewwjh0+iOzMM9qYE7OrvtXmmUeXFBdqDHOyMiEJtTNKIu/U8SNobmrEFdfegHnzr8Scy69A3MBBvbrbIDI6WoGrgyTIlCdO8U8SzbIkhlGSFJc2WtPsyxZi2qy56hgUsz+ZqSp8OtIxE5M/WeNXJInBnKxzJqw7fl5ZUeEUjOwVhMHgq4yleNVQUUwNZfavzALOz82BrEFsj3oleS/8zynnjIPf7FZN8draWhGfkGiP6npUptzpdVQ5n8nFGjGclN9ZultAqKk5nvJ72s9//hBSaI7XXXzcjwRIgARIgARIoIcEPHV3Jo89tefZ7i4JXH3NIvz6kUexZ8d2FObnoaG+AWKo19bW1uWxzraDwWBAbNxAfLLpPZw9dQKu2AZnYyrx6HQ6DIgfhETlIoNI/uCVtWmN+mbX12ZmVfZKCkgslGcQ8A8IgCxFsGTljZhz6QJ88dlHuGCS9oz6vElJdoo41joeD2IMJ4yM2v7F53jz5WdV47vNH2/EirU3Y90t31NN7KbMmK0uK9DS0tJxgd345JK5l0On0+FLpb+6sbvT7SLnNlmWIzwyCiJJNC9XOHWkq0xM/oxmf3LBw5rJ34X3ntFM/sTs7/CBvWbnTmNfWdvKHQJOB6wHAYlZ5lWLliA8PALvv/26aljXpiR1e1BEl7vKklUH9u7Gay/8F58pvweMHDNONcUbGJ/Q5bH23sHLywvHjx5Sk+ay5Eq361O+TxbmeP99EYFBQd0ugjt6PAECIAESIAESIAES6CYBJo+7CYq7eSaB9PQRqpmeGOpNnz4TOTlZkPWQXZGGTqdDbOwAyG3unBFrnx708/NTTfbkVnFRfl6uaoxkNCOi2Z59uHtiqZI0iYyJxQ0r1kJM0q5bsgKDk1O18SYzkj2HS89aenDfHo2TfDcnTJmG7/7wHtX07obla1BdXY36hvqeFcq9zQjIbOaIiyZ/xu38qxapjNdcNBg03S5bcxNMjf5qlD6QvumOPv/0Q7O6XfFFcGgYJCE/ZtxEvPXKC8jNybFpMz798D1UVZZj+iVzMH7yVMisc5tW0MvCZJkMabOMl54WQXO8nhLj/iRAAiRAAiRAAiTQewJMHveeHY+0NQEnLE+SgWKmJ/r+D36If/zjSdx5570oKsxX10IOCgp2wqg7DklugZc1FnU6HcpKSzrekZ/0ioBOr4csC2JUR2Z7X3+1pVfl8yASMBLQ6XRKAsgbMhs0bkA8ZL1aWVpDZsqOGT8Jp04cU83Pdm770niIx27bm961tbWZmd5FRcciMDBIM71rbW1BW2urx/KyRcNlNqm3t7c6Ro1bWfJH1rK1JlkaRmadGiVrMbc3+DO+njxjFkaMHquuOS1rOBt8fNSx3pnBn/Gzzz76ALLmry3aaMsyhFdIWDiGDs/A5BmX4MSxw2qb9u7c3utq8nPPq2VI23VKKZFKMj9Q+Z1F1rTW6eQd5U0H/6utrcam996CmNGGR0Z2O5qqqkp1yaj33nyV5njdpsYdSYAESMAJCTAkEiABlyGgd5lIGSgJOJjApElTsWz5aqxYuRbr1t0MvfLHV1lZCerqah0cWc+ql4S43IIsCZTU4elqsrNnJXDv7hKQJLIkTIy6YLaXi6zM09izY5umnKzM7hbJ/UjAgoBcFJKxJolkSaaJGVd0TBx8ff1QrSRZTMfa+ewsi+Pd7Y1mMb37Zo/2/crKPKMu2xMUFIKAwCB1rVmZ5SmsRD4GA2Rde/DhMAKSPPXzD9CM/gbED9KSw9JHpsoYMRoZo8ZixEWzv8EpQ9V+lb61Jinb2LCmhgbs37tLGxum342OnosxqvF4e24lyR4aHo7h6SMRGRUNL72Xuka2zJRvbm7qUdXns8+p66LX1dZCFBYWgaBg+17s7lGAys41NdU4d/YMCgryIMvxSFJbebvLf7IednBAIBYvXoaZ02fiuutuQFpaRpfHcQcSIAESIAESIAESIIHeE9D3/lAeSQKeSSAhIREPPfx7pKakInFQIqIioyCGNyJXWWfUy8tb+WM7EOERUfBWnntmT/Z/qyWJHBMbBy+F+Y5tX8IoMd3LMTGSqq2p6f/gLtTI/12cgE6nUxNwo8dPVM24hiiJtVPHj+LYkYOqwd6ZU8dVw7LcnGy4+lqxpl1lYXqXdRZnTp3AqRNHIYm3hdfcgLnzr8CcyxYqyePemd6Z1teb5yGhoZCZn3nnFfZ9XEO5N/W7yzE6vV5JhIZAljoQyWxl6deONGPWPEybOUeVfC9ysjLVcSFjo71k7d0jh/bDVMbvTI7JObqj5yXFRTbBPHrcREyfPQ8xcQNw5OB+ZJ/LRH19Xadly/dZvtcS24ljRyCxpGWMhCjQydYB9vP3V88/WZlnEZ+QBH/lwkGnjbv4Ya2ScPZTLvbMmjVX9aQQX4oU5Rx38WNuSIAESIAESIAESIAEekag23vru70ndyQBEtAIeHl54W9/fwIbP9yCW2/9HmQN4YryUiVJ0QyZ0avt6KRP5A9JHXQQYzeZPe0KMTspyl6FJbfoJl402ZNtYUGe2hfSH6Kzp0+YmEU1ucSY6hUIHmRXAjIbeUjqMCxbexOuuX4ZxJQLbcAbLz2Dd994GRUVZeo466sZnF0b0UHhnZneydIEqumdcm4WQ7cpquldPhzdTpkpK3d7vP3ai6ir5QWiDrrW5m8HhYRCTP5EA+ITcP3yNaoZooyN9rpuyUoYDf6M2/q6WuU782wHegavvyh6Wtk+jW1ffKZ+p6wZ+7V/T2bId9ZYSYwPS8vA6LET8OF7byI3J0stW5LE7Y+TC9cV5WV45/UXIaZ4NdVVGDo8vf1uTvNa/BcSEgdD79X9P0NaW1sUBtm44YZl+Nl9DzpNWxgICTgPAUZCAiRAAiRAAvYjoNcpZVNQ0mgUx0HvxsD11y/Fl1/txubPdyAkKAi1LjJrVBJLAwcloLSkBLVMZMCRD5mRLAZ7Rn2ze4dm6PXyM4+jsqLckeGxbhcnoNPpLszUDA3DhCnTsWLdLZg3/wolIfWWOs727dnpci08uH+vGrvRUE1M7/7HaHq3Yi2qleRZQ72Lmt65XG+4T8D+AYGIiIoxk6y1bGruZ/p81frbIBdljGZ/0dGxZuPSOD6tbd985fkuZxPLUh7Jw4ZDktxHDx1Qy97y2UcWwLMzz+CDd16HmM+JKd6gQYkW+zjTG9u+/Bzbt36BtBGjIBfju4qtoaEBh/bvw0MP/RarV6/j7+wKMP7ODo4DgAwAMgDIACADgAwAMgDsykAPPkiABPpEICwsDGKoJ2vu/fJXv8XIkaNQWJAPZzek0+l0MBh8EaoklCTJIgY04MMhBOSPZ0nmGyVr1crsZJGXtze+UJIFYnokotmeQ7rI5SvVe3mpSZqAwEBExcRiUNIQTJw6E+MmTkFNVaVmrCVjTIy2nK3BFqZ3ra0Wpney3m1EZBRk7WeZiSlytnYwHucmoNfrzUz+ZB3iwKBg1UxRxlZ7RUbHKN+lwZClM0RD00dAks0dadS4CdpazvEJidj80Uaz7558/0y16d038Omm97D9y80YMHAQRo2dALS1YfPHG9V1undu/1I9XhLL8fEJ6kUiidfHYICzPmQ5Gfl9Qy6a+vn5Q6fTdRqq7FtdWY7f/OaPmDdvPiIiIjvdnx+SAAmQAAmQgKMIsF4ScGcCenduHNtGAv1JQKfTYcGCK7F2zQasX38LFi68ChUV5VD/QPL3789QelSXJJPkNlhZczAhaXCPjuXO9iHgHxCgjhsZO0HBISgrKUZ+Xq6qrMwzmtlTqfK+fSJgqe5MQBJk8n2X29rFeCw+IQmSxPHSe0EkyZ09O7bh5LEjDsdw+uQxdbzLuI+NG4igi6Z3sQPi4Yqmd6Fh4UrycAyOHj4IWe7I4YAZQJ8I6HQ69bvj5x8AUWRUtNK/ozvUCBOjPxm/wSEXTBzlwkd7+fiYJ4Dr6+shBr1y3j9ycB/27tyO4oIC1NXWqss/xMQNgHy3+9QgOx4sifiBSoK7prpayX+3KT/jQrusrbKiAmKOt2LZaixfvgqxsXFdHmOjHVgMCZAACZAACZAACZCACQG9yXM+JQESsAGBxUuW45FHHsVlM5b9AAAQAElEQVSPf/wTpA9PR7CS/JO1NpuammxQun2K8DEYIEnK4JAw8OFcBHQ6HSKUhIQY7Ym8vLywc9uXqk4eO4ycrExV57Oz0NUams7Vsv6IhnV0RUBmu6cMS8OsSxeoBl1i0tXU1IgTSuL45PGj6tiSMSYJqq7KssXnkiyS+ow6e+okTp04hgumd9drpncD4gehuqrKFlX2axmSXJw4ZYaa+CspLuzXulmZ4wn4BwRqRn+RUTGYOecydGT0J7OMByUOhlEnlPO9nPtLiouQkDgEBfm5SsLaH4OHpCDeyZepkER4cEgo5OdXYFAQfH19u+yMWjHH8zVg9uy5uOvun0EucHV5EHcgARIgARIgARIgARKwCwE9dEq5zi7GB/YT4GoMhqel4933P0FDbQ1yzmVCDJLkNmoRnOwht3kX5uept8c6Y3xOhsuh4chSFgmDh0B0cN9evPr8f1W9+fJzKC0tRlNjoypJtjk0UFbuUgRkVqAkd0SzlUTy9ctWq0mpN5Rx9cZLz0Jm/srYam5utmm75Hwj5RolMyrVOqVeRWL4t3ztTZiimt4VONz0zqaNZ2EkcJGAeoH54rnb+F04deIoNn/0AT7+4B1VVRXlagI1feRo3HHP/fjhPQ+oaybnns++WIrzbkJCQxEbNwAvPPM4fAy+6tI5nUUrPPLO52Cx0RxPp+xNwdV+D2a8ABkAvWbA7zzZcQxwDHAMONUY0IMPEiABuxGQWTZP/vd5fPHVLtx22/dwPicLuYrkj0O7VdrLgoOCgxASFqbElw2ZedjLYnhYPxKQtWuNJnsDBg3CxnfewHNP/lOVJBz6MRRW5WYE5CJFyvA0rN5wG65bukpdwkLG1mcfvm/TluYpiS8p1yhJGq256bswKiFpiE3rY2H9T4A1dk1g/56d6nnb+D2Qrbe3D2bNmw+dTqdq6ar1uPuBX+G6JSu7LtDJ9pC7B15+7r9IHZaO4ODgTqMTc7zDB/bhl7/8DVatXtfpvvyQBEiABEiABEiABEigfwgwedw/nFmLhxLQ6XRIUpIfYqi3dNlK/POfT+Kxvz+OAH9/1NfVORUVvd5LndUUFh6OivKy9vE5VawM5gIBb29vyLIDqgy+8PX1gyT9RFWV5iZoYqh04Sj+TwJdE9DpdPBVxlNkZDRkndLR4ydiwuTpCFISP6aGXsePHuq6MJM9Ghsa1NmUxjIyz5zCldctUZfMEJOxYWkZMDUlMxgMJkfzKQm4PgH5zhjHv3ErCVMZ/2MmTEZ1dRXEcPfk8SNoaKjHjbd+T9WI0WMRGzcQYWHhGoTLr7gG0TFxOHf2tPaesz2R5ZaiomPVNsnPJr2XV4chfmuO9yguvYzmeB2C4gckQAIkQAIkYH8CrIEEzAjozV7xBQmQgN0IpKYOw7Llq7Fc0bobb0Z8fLyapHWmdTu9lD/qAoOClcRxvbrObjTNaew2HmxdsE6nUxN7YrIn8vHxgdFkT7ZyC7SYoBklpku2jsGdypO1dw/t24uhksyMiHKnpvWsLcq48jEYkDg4GRmjxmBIyjAYjb1kHdOCvFzV0G7/3l2QxLC1wk+fPK7uI2Pv4L49CFWSX6Gh4Wo5kigenj4C6SMumIx5wjnHx+CD0eMmoLiwUL3TwxozvuceBORuIxn3piopKlLHvvF7JFtpbW1tDdDWhpmzL8Xcy6/AyNHjkKz83iBrZIvkvC77mWpY2gj1vF9aWmL6ttM8j46JRUN9PcrLShATN6BTQz8556rmeMrvSPK7Es3xbNmNLIsESIAESIAESIAE+kaAyeO+8ePRJNBjAnq9Hrff8WNcc80ipCuJqcTERHXdQjGD8VYSfj0u0A4H+Pr5Qv5QDQgIBB+uScDHYIDM+DKquqpSNdkTwyXRyWMXzPaKCvJds4F2jrqstBg7tn6hJPkmwmkSmnZuc1fFy/lJjOqMBl8z51yGkJBQnDx+FMePHELWuTOawZ7R8M64lRnGcuu6JNPkuHkLr1KNwtJHjkF5eRlk7eOu6neXzw0GX0y7ZC5kTdfMMyfdpVke3w65Y8c43o3bzNOnVMNHGftGiceAfIcuUb4/kvxNHZamGsmdzzqHyopyXHHtDbhh+RpVU6bP6pKrmDCK5HvUpiSfuzygH3fQ6XTIPHtGOTecxaDEpA6Tx+3N8fz9/fsxSlZFAiRAAiRAAiRAAiTQFQEmj7siZIfPWSQJCIEf3XkvNn74Of7w6F8hRjixAwYiKCgYjv7jT6fTQW6DPbR/D/bu2u7weIQV1XcCYoSWcNFoT7ZGs73NH2+ErMFtlKw52/faWIInEPAPCMDYiVPUJNe0mXPwycb38PKzT+LV55/G6y8+oz6X1yOUBPH6234AMb67dvEKyAxLmY3oCYzYRvckIOdJ4znTuJVzqqnZozw3+BrUcS9j36jhGSPVc26Fkije+M7rePvVFxEVHa2a4G34zv+Dv39Aj6BNnzUP05WLEfv37FJn+Tr6dwhj8C0tzfjgnTdQkJ+LztYub2lpgVxIWWw0xzMWwC0JkAAJuBEBNoUESIAEXJ0Ak8eu3oOM3+UJjBgxCp9u3o6y4kIcObgf5WWlTtGm8IhIeHv7gDNTnaI7bB6EaraXnKKWK+ZMRu3ZuU19j/+RQHcJFBbkYdN7b6BObrtXDkpTzmkzZl+qPLvw763XXsSXmz++8IL/k4BrE1Cj32/V4M4ba276rplGjRmv7m/6n3rsU//CZx++j1u//yPc88BDkPWOTffpzfP6+nrs/Porp/gdQjwddm7fisjoGMTExXXYnIaGBog53q9+9RusXnNjh/vxAxIgARIgARIgARIgAccSYPLYsfxZOwnAz88Pw4en44Gf/wp//8fjWLRoMSQZU1iQj+bmZocR8vLyRkBgIPz8/dUEsiNjsT0ElugtZnsGMdlT5OcP34vKzjyL9996TVNuTjZhkYBGoKiwQBsb718cJ7JsxSVzL4fcbn/VoiUYP2kqhqWPUI3wLlt4DWS9VjHCMu4v2/y881qZfEICzkzgxNHDFmNekp7TLpkDUw0dnm5m9ijreftdnEVcV1uLTza+CzHIk/Xor71hORZevQjxCYlKcnUAAgOD+oQgaUgKFq9YA5nFK+pTYX08WJaykbWa6+vrlAvQ3op8rJYopq7VFeX4zW//iHmXzkd4eITV/fgmCZAACZAACZAACfSdAEvoKwEmj/tKkMeTgA0IyDrI8+dfgaXLVmHVqnVYv/5WrFt3E3yUBF9jY6MNauhdET4+Bsi6x3ovL1RXVcKRsfSuBTyqKwJeyhgLCQ2FUS2tLeptxnKrsejoof2a2dk3u3eo63N3VSY/dx8Czc1NOLhvjzYGzpw8riS6AhEYFKRJ1ltNGzEaRskSPLJmusxAFpM9UfygJOVcEgCDwaDq7KmTWpn7xWyvscF9oHWzJanD05Q9dTh1/Kiy5T9nIJCbk6WNS6PJXXFRoTbWjeN+4KAEbbwbx73MsjVtg/Trnp3bIZLzqHxPBgwchOHpI5ULKtMxauyEDhOrpuV057ncKXShPG/1/F1RXtadw+yyj1woyjp3FjGxA2Dw9bVaR2VFBYKVi9PLl6/CMuX3HprjWcXENzsiwPdJgARIgARIgAT6nQCTx/2OnBWSQOcEpk6bgUd+8yge/vXvMV15HhgQALkFVGY6dX6kfT719vFRZ1NVV1Wp6ynapxaW6iwE5GJBTGyc8of/BYnxkxjsiXZ//RXEAEreExUV5DtL2IzDhgRKigs147vsc5k4rSSMjWZfMptw9mULIYZfRo0eN9Fq7TqdDj4GJVmsJJCShw7D7EsXQEzCRE1NjTh5/AhkVufJo4chM95lTImKCwusludub44cMx46nQ4H9+91t6a5RHsqysu1cS7jTmQ0djSOd9kaDe6M4122MtPXWiNlhrGUc0HnICZ4osqKcsjMfDHCkzWPrR3b1/dkRnNyyjCUFBep6mt5vTle2p955jT27dkFSbD7X5x5bVqWqTne3ffcB39/f9OP+ZwESIAESIAESIAESMAJCTB57ISd4mIhMVw7EZBlBf7+zycxc+YsyCyimqpKtLa2qnKEIY5Or1Na2kYDPYWCJ/2T2XRisCeKHRCPTza9i1ef/68qU7M9GZuexMWd2iq3uRtNv2S7/cvPIWZfIrnV/tIFV2mmX5IA1unkXNBzAnovL/gpF8NEs+bNx+IV63DdkpWYO/9KbPn0Q7zx0nOKnsVXn3+iGopJLCKJr+e18QgS+JaAjCEZS6YSU1gZ46by8bE0uJOZ89+WZP2ZLOskZWefO6sa4IkJ3vRL5qgmeHfccz96Y4RnvaaO35XZ/t+5/S4kDk5Wf09obW3peGc7fCJ3UOVkn0NhYT6GpWfAS/m+t69G+oHmeO2p8DUJkAAJuBwBBkwCJOCBBJg89sBOZ5Ndi8BPf/YLfLl1N/7y13/hfHaWqtqamn5thE6nQ2zsAMjs5/Iyx90O26+NZmUWBCQ5IGt0JiWnQCQ7GI32Ms+ckpeUCxI4vH8vjP0o2yEpQzXTr6Wr1yMwKNgurfL28VGTyWERkbhhxVosW7NBTSgPSRlmFo8YjNklABbqMQRkaRQZ26aS5KaFwd3Y8b1isvmj9/HcU/9Cfm6OaoAnJnjyPepVYTY4KCvzDI4fOdyNkmy3i6z5HDdgYIcFyu8PNMfrEA8/IAESIAESIAESIAGnJsDksVN3D4MjAShJ2zgMHTocs2bPxb/+/ZSqkSNHQdYV7E8+kugJDg6BkkdGWWlJv1QtM6xLS4owWElWpg6T9UH7pVrXq6QfI/bxMcBg8FXl6+sLo9HegW92a6ZSH73/Fmqqq/sxKlbVXQJyG74Y1pmqurrKzPhLZi6K2ZdIbtmXiwbdLb8n++l0OkjZksSTeqJj4xCrJJ8k6TZ15hyMnzQN4yZORU1NtTa2JG53MtsbmpauzhT9ZNN7kCVBwEefCchSKDJOTNVQX2c2xsXoLnV4hrokk4xzo/ysLLPQUUAFebmqAZ6Y4KUMTYOY4M2cc5lqgBcTNwAdrffbUXm2en/+lddheMYoFBTk4ejhg2hpbrZV0Z2Ws/2rLSgrK4Ws69x+x+qqSlRXlIPmeO3J8DUJkAAJkAAJkAAJ9IKAAw5h8tgB0FklCfSGQGRklGqoJ6Z6a9duwPhxE9TlLGRJC7kVtDdl9vQYXz8/+Pn7q0tX9Fe9Mss6PCISkdHRPQ2X+9uZgKnZXq2S4CvMz4UoL/c89u/did07tqk6fvSQnSNh8R0RkLVWjf0g2yIloRQUFARTDYhPMDP/Cg4J7ag4u74vSWRvHx+EhIUhfcQoyHIBongx2wsMhK9y0UIkZnvSFtH+PbvQ6MJme1HRsQgPj8Cp40fQ3NRkV77uWLgY3Mk4MJUY3JmOb3k+cFCi2RhPGzEaUdExvUIia3WLmd757HMYqHx3RCPHjMPEKdORolzo7VWhNjxoWFqGksCNV70SCvPz1CUsbFi8RVEybrMyzyI/sS2VVgAAEABJREFU77xycVmnmq8ad4pPSIIswRUUEIgVK1bTHM8IhlsSMCHApyRAAiRAAiTgCgT0rhAkYyQBEjAnsHjJctx4483ISB+B9PQM6JSPvb194Ovrpzyz7z8/P38EKImc0tIS5Y/EMMhr+9bI0l2BgKy3KTNHRZLsl9uTd237EiJJ8GWfOwujystKXaFJLhmjrD0ta4oaWWedPYMzJ49pCgoOwezLFppJZvo6XWN17cz25s3HzDmXqhKzvVPHj0KM9iSRJ4krY3uLHGe253QI3S0guWBp7GfjVpbLMR3f8jwsPNxsfMt478jgrruMxAgu+1ymcg7LVJeOkqS1n3Ix9fplqyGKjRvY3aL6ZT9Zq35A/CAlcdyizgZustOFCR8fA/z8A3BKOcfIuSU0LFxtn1wIkhhClAtRUZHRmD17Lu66+2c0x1Pp8D8SIAESIAESIAEScD0CetcLmRGTgD0JuE7Z11x7PT7YtBnvvvsxoqOilURuKMIjI9VZwfZuhU5JV3t7eWHshEmQZKG962P5rkVAliKQxEXC4CEQKXlAvPbC05r27dlpZogmCU/XaqHzRCtJoabGRo1nTXUVNr33Jt585XlVktRZtuYmGDVq7ATnCb4Hkei9vNT1kf0CAnDBbG/tBbO9y6/AF59+iDdfVtr78nPYSrO9HlB13l3lbhrTcS3PD+3/Rh3TxrEtW28fH21sG8d4xqixfW6YLJnU1PTt9yo76yzeee1FVdNnzsHtd9+PqxYt7XM99ipgxqx5uOb65crvA8A3u3eodynZo66Q0FCkDhsOg5JE1ul0ahU6nQ6BgUGYNGUGdmz9AhMnTMDP7ntQ/Yz/kQAJkAAJkIDzEWBEJEAC3SGgl1/1KCipMIrjwDXHgLe3N/779ItIVhJ18kdiUUE+7P2QtRzjBsRj4ztv4PTJY/aujuW7OAFfP3/VYE9M9kR557NhalwlswddvIkOCb+hvh5vKUliU5Zvv/YSLr/yWs3w7tIFVzskNntXKklDSSSHRUR0bra3d5e9Q2H5diCwX+k303Etz/Veem1cG43u7HUxRJbhef2FZyAmeCKZzS8meKIhKUPt0GLbFzk8fQS+e/tdkKWmbF/6hRJlDfWXnnsKKcPSIJ4I8m5M3ABkjBqH/zz2R9z5o7uwZvX6/vsdWwmAv8uCvAEyAMgAIAOADAAyAMgAIAOgzww48xh8kIBrE9DpdEhKGoz/+e4P8Le//Qd33nkvCgvyVNXX1dmlcTrdhVvKJYFTXVXV7+Z9dmkUC7UbAb1eD4PBV5MsryIJZaMOmJntvQ1J3NgtGBcveO/O7Zp53OaPP0BaxkiIuZwYgImmTL8EsUryJiIySjUDCw4JcfEWWw9fp9NdNNvzRqdme9VVGi8xUCvIy4WzPSTZNnPO5di65TMU5DtffPbm1V2Du6FWDO78/QNsGp7EIgZ4X3+1BXMvv0I1wRMjvEvmXOpwI7yeNtTXzw+ydIScf8+cOqH+TtDTMjrbPy83B7nnc9TvX0BAAPReXkhIHIyAgCDs3bkVP/vZzzF79jxEKBd4OiuHn5EACZAACZAACZAACTg/Ab0dQ2TRJEAC/Uhg0uSpqhnNipVrcNOG21TFx8ejrq7WblEEBARCZiGLYY4kke1WEQt2KwIyZuR2Z6MkWVyoJM1EkpCQZS3EACsnK9Mh7c7PPQ/R2ImTIQkYhwRxsdJ8JUEjLIyqra3VzO6CQ8KQqiTU0keOhhiAiYamZcDHx3DxaM/ZyBqr3j4+qtlempnZXiJkjXYx2hNJEs3IUma3NjY2OhySrBUrs1llBn51VaXD47FnALJWsJG/cWtvg7uu2tPY2AAZC2KCV61cbBADPEmCjps0BWKCJ0oZmtZVMU75uSTXZ829XI1N1mwutNGdSdExsWqZtbU1kAtVOuUCoZjjtbUBLU2NmH3JbCxZsgKxsXHqfvyPBEjAYwiwoSRAAiRAAm5KQO+m7WKzSMBjCSQmJuHXj/xB1TXXLFLXQ5YEssxCbmtttTmXoKBgSOJG/oiMUv6glGU0bF4JC3RrAh2Z7R05uB9GYyzZyhjrDxBSl2jG7EshyZf+qNNYR319nVmbM8+c1szuxAxscHKKZgY2Y/Y8+AfYdualMQ5X3up0F+6MkIsUyUOHY3ZHZnvHjiA78wykr0XFNNsz6fa+P60oL9PYCl9R5plTZuNZxrQ9DO66E/2F+DIhF6kkqS1KTBysGuAtuHoRfH39ulOMU+8jF06uWrRUnTVdpIxvaWNfApZZzKGhYcoFKh/4+fkjQDn/yM//yKgYBIeEollJxCcnJuJumuP1BTOPJQESIAESIAESIAGnI8DksdN1CQMiAdsRuPPOe3HLLd9FVUUFqirL0dzcDJ1Op8jWX30dJAE4ZfosJZkVaLsGXCxJkt40VbsIw803kpwwmu3JLfyvmRjtZZ4+CZklKGpqbISYWrkyDhnTjUqyxVS5Odl465UXNMk+RiMw2Q5Skluu3GZHxK736sBs77IrsEXM9l55XjVi+2rLp9r4kj4R07b+ilc5LcPHYEBrSyv6s15btU9iFmamOnzgG20cG8e0zA6XcWyqjFFjbRVGl+XIOaNJOXc0Kt+7wwf24Z3XX8T2Lz/Hupu/h9vvvh+Tps3ssgxX3MFg8IVc2G1ta1PGV3Ovm+BjMEDubvjy809RkJ+HxMEpCFQuIMvs7F3bvsSkCRNBc7xe4+WBJEACJEACJNB3AiyBBOxEwNYZJDuFyWJJgAR6S+CGG5bhy6924dPPtiEoMFCdHRQTZ9tbSYOCg5Xw2vD8f/+N8rJS5blt/2Wdy0RuTo5tC2VpTk9ALkiIwZ5Re3d+jeef/Jeql597UrkgUun0begsQFmSwtge4/bIwX1YfdN3NI2bOKWzIvhZLwhIAlM124u8aLa3egMWL1+LIcmp6tgy9oUsZdCL4nt1iJ9/AG5YvganThzFgb27elWGIw+SmI3cjFudTq+NY+OYtpfBXXfbXltTg9dffAbPP/VvhIdH4J77H8J3b78bMkO3u2W44n7LVq/HlBmzUVpchL27dqCpqalXzahULkQ//vf/g3yH5PcIUcbIsXj873/GD++4E2tW39ircnmQdQJ8lwRIgARIgARIgASchQCTx87SE4yDBOxEICwsDEOHDkdaWgYeevh3SIgfhNMnjqGstMRmNcpsUR8fA7y9vFBWUgxZIsNmhSsFNTU1Kn/sOn5tUiUU/utHAnI7tMHgC6Nk/WFfP3+IvLy8seXTTZoZ2o6tX/RjZD2qStu5qbERmz/eqMV87MghTJ05G1MvmQMxuxONHjdJXUNU1hEVcVkKDZ/Nnuh0Osg5S8aQudneMIj54PhJ0zBu4lTUVPef2Z7EI7E01DfYdZ162OBx4tgRbQyLCaFIlluR8WsqmaEqY9hU/b0MjDR31/avICZ4ou1fbtaM8OTCTEzcAERFx6jjQfZ1V8nYClQuHsvdR5JAR1tbj5sqy1LIBRa5QKzT6ZSLLUMREHDRHO8nD2DOnEsRTnO8HnPlASRAAiRAAiRAAiTgCgT0rhCkc8TIKEjAtQlIcmLBgiuxePFSrFixGgsXXgVZ81FkC9MoSfTJ7aveBoOa/JB1ll2bGKN3NgL+AQEwmuzJbHe5UCEme6KszNMwGnDJNifrnFOEf/rkcS0umckq35OgoCDV9C4qKlo1uksfMVrdiuFd4uAhThG3JwUhfeLtomZ79u4nWUZFvk+mkrWhjWPYuBWTORm/ppKkrL3j66h8SXCKAZ5IlmuQ+EQJSYNhNMKT5XE6Ot4d3xfTv1FjxqvLV2WdO6v+nO5uO0PDwuHr6ws5Ljo2DinKBWnJP2vmeEuX0xyvuzC5HwmQgAsRYKgkQAIkQAJGAnrolKcUyAEgA8ATGCxZukI107vzx/cgI32EqkAlKdfUy9tYYfLQ6XQIU/7IbFbKknWKZbaTycd8SgI2I6DT6RChJF8lkSHS6fWQNTeNkuUfxKDrfHaWmiyxWcVdFFRVWWFmEibrNIspmCgnKxMTJk/TDO9Gj58EnU5+AHdRKD/uNwI6XSdme42NOHX8KE4ePYyTx9zPbK+yotxs7Mr3x5rBnSQSZ1+2UBvH8jwpObXf+qiziiSxnX0u08wET75z1y9brRrhLbz6eiUJ6tdZEW772YjRYzF5+iz1Lp6Tyjiuqa7udlvlLFVSXISD+/Zi1NjxiI4dcMEcLykRd9/zM8iFPchOFMgBIAOADAAyAMgAIAOADAAyANyBgR58kAAJeCSBdCVxvPHDzRDNnDkL9XW1EHMuUV+B6PQ6DIhPwIgx4/palNnxfEECHRHw8/NHwuAhmgrycyFme2+/+gLKS0s0IzS5sNFRGT1935pJ2NFDB8xMwpKGpMBoDrZISWDJ7Pye1sP9HUdA7+UFWR9ZNOvS+Vi8Yi2uW7ISc9uZ7W21kdmet4+30lidcsGjd2vSKgd365+1sXtovxWDO29vbfwax7EkIbtVST/tJD+zGhsb1O+4LEshJnglRYW4/e77Vcl3sJ9CcfpqvLz0SvLcFzqdDq0tLerP/K6ClrGyc/tX2LPra4ydOBlTps/Cru1fYtLEiTTH6woePycBEiABEiABEugTAR7sPASYPHaevmAkJOAwAj+77xe45dbvQmZp5uZkqTOT+hJMeEQk8s7nYNO7b/alGB5LAr0mYDTbix04EO+99Sqee+Kfqj7Z9G6vy2x/4OED+9QyjWXLVpJYa27+LoxKVJLH7Y/ja9cl4O3joyaTwyIjsXjlOixbvQFLVqzD4ORUs7EgS5T0ppVzlKS0ktfD5o829ubwbh9z4JvdZvHK2JV6jePWuB09bkK3y3TUjjKj32jSJ2su3/PAw+osY0fF48z1Dk8fie/cfjf8/P1xRLnQJT/zu4r3yKH9aGltxaSpMzFy9Dg8/rc/4Yd3/Bhr1tAcryt2/NyMAF+QAAmQAAmQAAm4MAEmj1248xg6CdiKQGxsHJYvX4V//+e/+Ps/noC/nx8KC/JQVVXZqyrEiMrH4ANZuqKwIB9i0tOrgngQCfSSgJeXl2a0J7OS/fwDlIRJACorKvC+kkw26tjhg+juo7iowOxYWaJi+qx5MJUkZ+TiiVEGg6G7xbvIfp4dpk6ng16vh4yv0LBwRCvnTjFdG5IyDNMumYuJU6arS5PUVInZ3qvaeJGZ8OjGQ9byBnSorq6CrR4XDO6+jUXGfl1trdm4lTE8NG0EjOPWuJXvja3isHU5qhHeW68pFz3PqbPBZUb4MKUNMUqfSN/Yuj53KM9X+dkeGRWtjmFJIJcUFyLz7GmrTfMxGDAsLUMZ695ISBwMWYZq99dbIReb58yZh/DwCKvH8U0SIAESIAESIAESIAH3I8Dksfv1afdaxL1IoB2B1NRhWLpspaobb7wZN910G8aPm4BqJQnSbtduvfTxMSAgIFD5w9NLKaMStjDl61bF3IkETAjodDpIQs5otOft44PC/DxNp5G6GGoAABAASURBVE4c1QztxBRMTPiMh7c0N0PW+JT3RadPHEdQULCmAfGDkDZilJkkmWg8nlv3JyBJZBlTIWFh6jhIHzkGoviERAQEBsHX4KfqzMkT2jiTWclNjY12gZObk63VI2NWJOsAm45beT5wUIIar+n4daTBXXdg5OZkQQzwjFKN8JR2JKcOVxP2srZxqJLQ705ZnryPv3IhbdbcyyHJ4IrycnVZH2s8ZIyeOnEMqcPSIMvttDQ1YM6s2ViyeBnN8awB43skQAIk4OwEGB8JkAAJ9IEAk8d9gMdDScAdCUgy5I4f3oVfP/IHSBI5KSkJdXW1qlpamnvUZEmqRERGKcnjKhh8fSFJvB4VwJ1JwMYEDAaDOltUkryi0uJibPlkk6ajhw+ivKwU9fV1OHf2NLZ98an22cnjR5A8dLgmHyURLaZi/a2K8jIbU2FxtiCg0+ngYzCo5zoZJ7PnzcfMOZeqamps0Mz2xHQvK/OMZk4nyd3e1F9Z0V2DuzAzc7vZly1Ul9noTZ39fYz8zMlVEuJignc++xxylQSyUeMnTcX1y1Zj6oxZ/R2Ww+vrSwABgYG4atFS+Pn7o6m5CW1KYeVlZWhrk2fKC+VfozJeZVyePH4U0TFxCAwIwJDEpG/N8ZR9+I8ESIAESIAESIAESMBzCDB57Dl9zZaSQI8JXHvd9fj97/+MqooKVY0NDWoZctu2+qSb/+n0OqQOS1cSFkO7eYRH7MZG2pGAJELESKsrQUmdyHg2asfWLTi4b486M/md11+C3N6v0+nUSAvycvHKc09pev3FZ/DWKy90U8/jzZefs4lkvVpJ7lAN6IpBS0uL2neO+E/v5aWuj3zBbG8BjGZ7sy9dgM+VCxZvvqKMCUVbv/jMrB1tba3w0ushy/4YJUv/tG+rNYM7L28vKwZ34xzR/D7VKf0m7a1UfvZ8+N6bEBO8iMho3H7RBE+2ss50nyrx8IMNBl916QkZY/u/2YVmJZEsSORcWKEkk0+fOoHla2/GkUP7VHO8++5/UD6mSIAESIAESIAESIAEekfApY9i8tilu4/Bk4D9CYwcNRpfbd2taurU6YCSSEtIGoLuPnQ6HWLjBmDf7q8ha1R29zjuRwJ9IVBZUY5zZ053KUkuJyWnwFThEZEIDg7BuAlTVIV1sLbniNFjNWO8NSYmedaeSxLmymuXwBZqbmqCGJxR/+ySw/49O/syjGx6rNyJIYnk8MhILFl5o2a2lzQ4xawdtZXlGDUiHcW5mZp2fPGJ2T7S9xJc+7E2etxEedvldWDvLogJ3icb38FN/3MHxARv2iVzXL5dztSAZavXq0uslJQUm4UlS5oMSR0GOYf+4/9+B5rjmeHhCxK4SIAbEiABEiABEvAsAkwee1Z/s7Uk0GMCYjaWOnQYRLff8WNcftl8HD18AD0xwvP29oGPjwENDfUoKy3pcQw8gASEgIydvPPZ6I6aGhsRGR3TpYJDQmEw+JrJy8sbei8v+AcEqEpULpakZYxEezU2NGLbF59Z6MTRwxbGY1ExsRiUNNgmyhg11sLsTAzP3EWTp1+CkaPH2USSABODuA711quaqZ299/ng7dew8Z3XsendN/HVlk+wc/uX2PX1Vhw5tF89L8r4FrW2tqCurg5bPt+sSs618YMSLPp8WHqGxTjz9w+Aqz7qlTZ/suldfPDWa/Dy9lZN8BZecwPiByVCTPACA4NctWlOGbdcFPPz84OsdT11xmwcV85bVVWVOHroAMQYLyIiAv/74MOYQ3M8p+w/BkUCJEACJEACJEAC/UlA35+VsS4SsBcBlts/BCZNmoIlS5Zj+dKVWL/+ZngrCbaK8jIl0VHbZQC+yh+pfv7+aGtrgxwjtyV3eRB38AgC1dVVKC0p7lJiYCcXIrojSfwaTfI628q47ApySGiYuu6nrP1pKh+DAdWVlRaS5S0k+WIqWedWxr8tFDtgIEyNztztefqI0ZAEuS0Un5CEoOAQp1RoWDjClARdfEIiJk6doWmgkiiura3FuXPnVJ04cQLnz59HtZLYkwtwKUOHq/0fFR3b1dB1ic9lDWMx9jt84BtERcVAeAxPH6ma4I0eO0G58OjjEu1wxSBThqUhQ/m+1SjnYFmiJzcnG8eOHIK3txe+/4MfYfmKVTTHc8WOZcwkQAIk4AEE2EQSIIH+JcDkcf/yZm0k4PIEpk2bgYcf+T1+9dBvMWPGTIzIGInoqGg0XFwPubMG+vn5Q8x6ZHZdaFgY5HVn+/Mz1yYga2TX1tSgS1VXQ5IXXSkgMAhictcdBQYF2x1emJL8G5IyFO0VpNS9b89OmOrwwX2aQZqpwZ6YgMl6tnYP1oUq8PL2RlCIkvC1gYamZUDWGHYlpQxLR3BoOBKSBiN2QLySOM7FwQP7IHd8HD98EOdMzPaKCgtcqGcvhCpJSvPvQJZ6N4HMEl9w9SIsWroKMsv/wt78354ERowai+Shadi/dzcSByejpLgIIcHBWLZsJe66+6fw75+Z7PZsIssmARIgARIgARIgARKwAQG9DcpgESRAAh5IwMfHB//455P4YNNnuPmW76C2ugqyfqxIZhd3hEQHHby8vDFm/GQlEegeM+fgYQ/pX+lnc7Vq/W98XxIRkhztSv4BgUqibEiXkgsProA6SEm+yIxJU8kt92Kw117vvv4yystKzQzTGhsb1NfC0RXayxhtS8A/KBTDR41X10VecNV1ynkyDkOSh2Le5Veos3E/+/A9vPHyc6q2bflUHSvGMePMd3SIIZvEmZOdCTGjNErWGL/9rvtw03dvR4ByLrAtTZbWFQEvLz2ClQs1Y8dPQkRkFNas3YA7f3xvV4fxcxIgARIgARIgARIgAQ8ioNcpjTUTXyupLVAAGQBkAHSLwZLFy/GXv/wD57OzVNXW1qCjh8HXF3EDBuKDd17H6ZPHO9qN7zsxAZnt2B0zOkn2mhrRdfQ8MCjIiVtrm9BCgr814DMa8cl2WPoIbHz7NQszNDFEy8o8Y5vKWYpLEtB7eanJPIPBoMUvy6zILOoFV14LkawFLGPFqAPf7Nb2dbYnmz/eqJrgyc8JMcAzavqsuc4WqkfFI0uErLnpO9j47psYOWY8vtq+FQ/cd2+3fvbz7weQE0AGgOszANgGgAwAMgDIACADgAwACwaceQw+SIAE+kogLCwMs+fMw3/+819VIzNGQqfTKUnieIuidTodfAwGdR3L6qoqiEGPxU58wyEEZDmR7pjReXt7d2lEJ2Z1ssyEoZ0ZnbXXer37/yjSe3mp5nv+F034jNvAgEBEx8QiNm6AhQ7v/8aqmduxIwcdMj5Yaf8TkCU8Jk27RBk7gTh2+KB6XpVlUYJDQiGSNbjTRoyCUWUlxWZjpiA/t/+DNqlR6hcDPFFyyjDVBG/W3MtUAzxJfItkVr7JIXzazwTkgkRCUjKuvn4pigrzceCbPcjLz+vnKFgdCZAACZAACZAACZCAMxNw/7/YnZk+YyMB6wRc8t3IyCgsXbZS1bp1GzBmzFgUFxd2aI4ntyfLLOTmpiZIEtklG+3kQcvyEhXlZV0a0RnN6rprSCfJns5M6IyfydImTo7I4eHplMR5RGS0kkCOs1BbayusGfLJrG9TMz7j8xPHDju8PQzA9gQGJSZBZu1LIvnUiWOQ5R+MtchFiKTByTAqNCwMaGvTJEaNxvGxf+8uNDU1Gg+16/bk8aMQE7zzWedUAzwxwZNZrRMmT0PK0DS71s3Ce07A19cXYydMRkVZGfz8A9CmXOR96qn/oL6+vueF8QgSIAESIAESIIGeEuD+JOD0BJg8dvouYoAk4HoElixdgSWLlyEuOgYZ6SOgU5pQV1drkbiQGXQyE1WWuaivq4Mky5Rd+a8rAkpySHh1aURXU9MtIzqjUZ3MFO6OGZ3MVOsqRH7edwIxcQPQ3oxPXjc1NpqZ8RmN+Y4coClf36k7ZwlJQ1Ig5n95uedRkJ/XoUFp3IB4NQkoiUBRZXm5arSnmu0dOYiss2c048ZiG5vtyTneaISXm5OlmuBJUlIM8ERxAwY6J1xGpRGIT0hC6rA0FBUX4w+/fwTSp9qHfNJNAtyNBEiABEiABEiABNyPAJPH7tenbBEJOAWB6667ARs3fYZ33t2E6KgodQalJDzbJ4hlvVuZqZqXm4Om5maniN2RQYhJWldqbmlBft55dGVEl68wjYqJ69KILiFpiLqPrFHsyLY7Vd1OHIzc6m9qxmd8LrP5X3/xWbTXu2+8ggox5WtoQGM7yVhz4qYyNBMCUdGxmDpjNvbv3Y2igjy0KucBk4+tPh09boJqtKea7U2ahk8/fA9vvvycqq1ffGY2Hlpaenb+lTsbGpULGcYxlZN1Du++8bKqKdMvgZjgXX39Mqtx8U3nJHD9slWQhP/XX22BzHSvrq5GM38uO2dnMSoSIAESIAESIAES6EcCbp887keWrIoESMAKAR8fA5597mVs3bobt97yXRTZeLablSpd9i1JrMuMvXNnTqEz5ZzLREzsACQlp3aqxMHJ6trSLguEgfeIQEhIKMZNnGyh4WkZeP+t1/Dck/+0EE35eoTYoTvLMj8D4gdh3oKrkJOdhVM9NByVOwbmXLoA86+6TlVMTKzZeJC1bnvSwLraGrzx4jN47ql/qTqflYl77n9IVUrq8J4UxX2djEDikGRMmTkXi667Art37XCy6BgOCZAACXROgJ+SAAmQAAnYngCTx7ZnyhJJgARMCOh0OiQkJCEldSiWLV+FO++8B4UFeapkJrLsKglmMQ2rLC+D8T15310kM/SKCvLV27g7M6TLz8tFcHAoIqNju1A0/Pz9YTAYOpWPwQCdThYNcReSbEdnBPReXvD3D7CUmPLF9syU7/iRQ51Vxc8cQECn00ESyPEJiWrtMuNXfdLN/3Q6HQKDgpVzTIgqS7O9IuUiw6uaCvPzUF9ThfLCXDMd2LMDHygXI7Z98RnmXn4FFi1ZqeqSuZfDuOyNxNnNsDrbjZ85gMCEydMxeuxE7Ni6BSeVCxS1dbUOiIJVkgAJkAAJkAAJkAAJOBMBvTMFw1hIgATckcC3bRo6dBhWrFyDm2/6jqr4+Hj1w8ioaDWp4WMwQNZYFKkfOPl/khTujiFdWWkJlCwuvL19OpUYzAUFB0OW8ehMwSGh0Ot5+gYf3SIgYyUyMhqSLGwvWbbCmilf5plTMBqtmW5pytct5HbbSafTwc/PH8MzRqqJZFkqoreVWZjthYZrRntoa8PJ40eQdfYU6moqzRTg76ea4CUkDcHYiVMgJngiWSu3t7HwOOchIBcn5DwhY2vUuIn49NNPsHv3TucJkJGQAAmQAAmQAAk4OQGG544EmH1wx15lm0jAiQkkJQ3Grx/5vaprrrkO8fGDoPfyQkN9PeS2e51Oh7raWjQ0NDikFbKOaHeM6NR9asWQrrpLUzrZNyw8AsZZeR1to2Ji1XUmHdJwVqoSkHEnyVYxc1TfcPP/Ym1gyldkADQXAAAQAElEQVRUmO/mlJyveSPHjEdM3EAUFxeiuKgQra0tfQ4ybmC8hdle0cVlhuQiQ1FRkXpelvPX5GmXYOHV1yuJbL8+18sCnI9AcEgwhqalIzl1GF586Tls2fKZ8wXJiPqHAGshARIgARIgARIgAYUAk8cKBP4jARJwDIEf//gnWLJ4KY4fOYjqqko0tzQjJDQMkrwrLS6Ct48PZMYubPCQWcKSAOlK9fV1XRrRnc8+p+6Tfz4HUTExqtmczMLrSIMSk7j2sA36sD+KKFEScT4GA4akDO2P6vqtjp5WFBMbB6MRn+nWminfl599bGa8JsspqGpsgHzvelo39+8egRGjxyJj1Fjs2PoFampq0Nba2r0Du7nX6HETMCQ5VUlMt6rlf/311ygtLcWeHdvwwTuvq0sMyTJDoubmpm6Wyt1cgUDqsHQsXbUem959E/KzWEzz6urqXCF0xkgCJEACJEACJEACJGAHAnrIcpgUXIQD4+RYdbsxsHTZCtVM79PNXyHA319NylaUlyE0PFxdT9NWM0AbGuo7NaEzGtSVKcmRrozojJ8nqoZ0BvBBAp5CQO4OaG/KJ+ssWzPje+35p5WkY7WnoHFIOyXJP33WPHz91RcovDhL2NaByIzj7du3Y/r06YiOjsYlcy/H2AmT8dtf3adp65bNtq6W5TkJgUsXXo0vt27F/fffA/6uDJABQAYAGQBkAPQTA9bDv/85BjgGnGIM6MEHCZAACTiQQGhomGqmN3x4On7zm0fx+BPPqOsiSwJ5y6cfoqa68+RTY2MDcnOyu5SUFxUTi64UHhGBrozojJ/7GAzQ6XQOpMeqSaB/Cei9vCwM+YJDQhAbN9BCoWHh2PLxJrz/5qsWys8937+Bu2ltfv4BSEpOwaix49VzYPa5TJu2tE3nhaaWNjQ2NmH0xGkYOX6qUt8wDE8fgWtvWK6ptqYaT/3rr5pysmwbh00b5bDCXKvioOAQrF5/K8pKS3Bg3x7k5+e7VgMYLQmQAAmQAAmQAAmQgM0IMHlsM5QsiARIoC8EvJSk1PwFV2DJ0hVYv/4WXH31dTh+5BBkxnB1dRVKS4qtqqqyUl0SQszmOpOvwQ/BIaFdKiAwqPNm8FMSIAEzAgaDL6KVCzPtFREZhfq6WnVJGlmWxlSyVI2pEZ/x+fnsLLOy+aJzAnLelCSfGOjV1ddCLpJ1fkQPP1UujrXp9NB7eSEyOg7RcfEICAqGrOE+ccp0GJU8dBjCI6I0HT64H59++L6qrz7/VF3WpIc1c3cHE/D19cWY8ZNQUVYGMVdsU8bCU0/+B/X19Q6OjNWTAAmQAAnYk0C28rvYR8rPcFMdUf4ms2edtipblkvbvu1LmMb+8UcfoKqq0lZVsBxPJMA2qwSYPFYx8D8SIAFnIjB9xkzcc+/PMGv2XFUBfv4oKsjXVFVZgRoloSxqaW6GGDh1pbCICGdqImMhAbcnIIlNWQdc1o9ur8L8POzbs9NCJ44eQva5sxYqoilfh+NFp9NBEsgDBg6Cl7c3ypVkX4c72+mDjJFjsHjFGk1yR8jhg/sgOnJoH04cO6zoiCq5U8ROYbBYOxCIT0hCytA0FBUX4w+/fwR1ygUhO1TDIkmgXwiwEhIgga4JnDl9Eq++8oKZ9iq/s3V9pOP3aGtrxUdKstg0/tdefUm5uF7u+OAYAQm4OAEmj128Axk+CbgrgYyMkdi46TNVV119LYJDQlTJmquSJJE/aEWyDIW7MmC7SMBdCSQNSbFqyCe3yL/+4rNory83f6LOXlWN+Boavn3e2Ii2tjZ3xdSjds2ccxlCQsPUhG1zUxMUMD063pY7L1qyEj+69+eqVt14K954+Tn8+7FHVW189w3U19VpEjM2W9bNsmxL4Pplq2Dw9cXXX21RL05UV1eDfWZbxiyNBEiABEiABEiABJydAJPHzt5Dbh0fG0cC3SPwwAO/VE31tm7djU83b4WvwUczv+Paqd1jyL1IwBUIxA0YiHETJ1vI388fVk35XvgvZL1dV2hbf8Q4etxEjBwzDp9/9hHqG5xjeQG58Pf/7roPP33wN6rGjJ+oGe2J6d62Lz7rDzSso48EEockY8rMuVh03RXYvWtHH0vj4SRAAiRAAp5JgK0mARJwVQJ6Vw2ccZMACXgOgZjYWKSkDlU1fHgaHnnkD/jP40+r+tGP7laNouRWaFFlebnngGFLScDNCHh7+1gY8vn7B6h3HVg15QsNx+cdmfLlnXczOl03x8/fH4mDUzBh8jQc3LdXNTvr+ij77qHXeyEqOgYxsXGqhqeP1Iz2xHRPTFHNzfbO2Tcglt5jAhMnT8fosRPx9dYtOHniOGpra4Eel8IDSIAESIAESIAESIAEXJUAk8eu2nOMmwQ8lICXlxeMxnpirrdi5WrcfPNtmsaOHasa65WVlKClpcVDKXW/2dyTBFyBgKE3pnyHD2LX11st5O6mfEHBwUgdnqEuYZGXm4PiokKn6mJrZntirmjU4YPf4JNN76n66vNPIOsnO1UDPDCY+IRERMfE4XzWOcjs9k8+/Zizjz1wHLDJJEACnkEgISEJCxZeZaaMjFEu0XidTo/p02eZxT5/wZUIDg5xifgZJAn0B4He1sHkcW/J8TgSIAGnIJCUNBgP//p3mtau24CM9AykpaWhrbUFtTU1qurr65wiXgZBAiRgOwJyMakzU74De3ahvcSULyvzDNpLTDltF5ljSzIYDBg3aSrKSkvh7Ev7iNneDcvXwKjGxkYcPXRA0/GjYrZ3Qbk5WY4F68G1y/IjQ9MyMCR1GF566Xls2bLZg2mw6STgFAQYBAnYhUBySiqWLF1lpvETJtmlLlsXqtPpcPn8K8xiX7xkBULDwmxdFcsjAY8jwOSxx3U5G0wC7k3guutuwAcbP8Wbb32AsNBQlJeVqKqurEBra6smmmy59zhg60hATPlGjR2P9pK7Et546Tm011cyy7Wh4VszPuNzJZlp3/OF7ftKr9cjPCISAYGB0Ol0aGlutn0ldipRzPZ+eO8DEK1Yd4vaT/9+7I8QbXz3Tc1oT0z3aNxmp06wUmzqsDQsW70en3+8EXKhpUH5ftTV8aIs+CABEiABEiABEiABDyCg1ymNpAAyIIM+jwGA4whwGgZ+vr54/vlXNaO9P/3pb5rJ3rkzp9SlLcAHCZCAxxHoyJTPr0NTvqfVuxdcEdScy69AYFAw9u7e4YrhIyQkBLfffZ9qtCeGe5Zme5z92p8dGxoWrvTH/RicnIp//uMxPHD/vU7zM5+/w4F9AZABQAYAGQBkAPQPA4D1AGQAeAQDzjwGHyRAAu5IQKfTITExCampQ1XNmTNXNdgzGu1dc9W1ZkZ7dTQAcsdhwDaRgAUBbx+fHpryhamzLd9/81UY9fHGd9QZsBaFO9kbQUriePiIUYhPSMLuHdsgS0I4WYidhqP38urUbK+6uhI02+sUoU0/lGVixPzQYPBFSUkxCvLzbVq+Iwtj3SRAAiRAAiRAAiRAAh0TYPK4Yzb8hARIwI0IREVFY+nSFZpWr16rmeyJ4V5cXJw6G7lU+YO4rJRmey7a9QybBHpNQBJi0TGxaC8xcquvq0V1VaWmirIy7Nuzw8KMTwz6ystKex2DPQ6UZF/y0OEIi4jEmVMnlDZU2aOafimzvdleitIu6R+jzM32PlWS5Q39EpenVTJu0hR19vGJk8fx5JP/QX19vachYHtJgARIgARIgARIwKMIOGny2KP6gI0lARJwAIHpMy7Br3/9O01XX3m1arSnmu0NG47WFprtOaBbWCUJOB0BmW3Z3pRvYPwgnDh62MKM78CeXTh94piFGZ+Y81WUlzmsbZHKxbPJ02ZCEtsF+bmoqXbdBLIpxE7N9g4fUPvoxDGj2V626aF83gcCM2bNg5jnHTp4AI/+4TeoUy6u9KE4HkoCJEACAAiBBEiABEjAmQkweezMvcPYSIAE+o3AXXf/FBs3fqpKzPYiwkJRUVaqqqayEq2tLapczTir3wCyIhLwIALe3j5IyxhlYcYn5nyHD+zDmy8/Z6FD+/aioaHeQk1NTf1CztfXD7PmzUfe+RycPX3KfnU6sGQzs721N+H1l57Dfx77k6pN772pJjkl0Slqbu4f7g7EYdeqfZTvgMFgUH4utqJS+RlJ80K74mbhJEACJEACJEACJOBQAkweOxQ/KycB5yXgyZH5+fnh+Rdew9Ztu1X98U9/ReaZ06rcZcaeJ/cv204C9iSQnDoUYydMtlBhQT6ee+KfFvr84w/sGY5Wtt7LCxFRUTD4+mrvufOTkJBQ3HG3mO09gp8++AhGj52A3/3yPk3bvvzcnZtv97bNvnQBrluyErm553HFwnnYtWuH3etkBSRAAiRAAiRAAvYjwJJJoDMCTB53RoefkQAJeCQBnU6HhIREpKSkqpozZx4ef/xpVWnD0zSjvbzcHHD2mkcOETaaBDokYDD4WjXkCw8PR9yAeAs1NjRqRnxGQz7ZfrLxXdTX13VYT28+8PLyxqRpl8A/IADHDh/ssojsc5moranBynU3IyAwsMv9nWkHvZcXIqNjEB0bp2p4xkhcu3iFJlnD2sxsL/ucM4Xv9LEEBgUhJDQMMnM+M/MsaDrrVF3GYEiABEiABEiABEjApgSYPLYpThZGAiTgjgRMzfbWrl0PMdgT3bh2A3Rt0Iz2Kisq3LH5bJPDCLBidyIQEBiE9mZ88lqScJLIbC9Zn3jf7p02N+UblJiEpORUeHn74NSJY8oFsOYOMcs6zU1NjRg9biJ8fAwd7ucKH4SFR2DilOmaUlKHw2i0J9vDB77BJ5veU/XVlk9ptteNTo2JGwBZ/9jHxwdvvPEqZx93gxl3IQESIAESIAESIAFXJMDkcX/0GusgARJwGwLLlq3UTPZ++atHMG3qNM1oLzEhATJLz6jGxka3aTcbQgIkYB8CAQGBGJIy1EIDBw7C8SOHrJvynTzeJ1O+pCEpGJYxAiXFRSjMz1PXYbZP65y31IxRY3DD8jWaGhsacPTQAU1iiEizvc77L35QIi6/8lr4GHzx5JP/wRdbNnd+AD8lARIgAU8hwHaSAAmQgJsRYPLYzTqUzSEBEug/Ar6+vvjXv59STfbEbO+RR36vGuwZjfbqamtgNNqTLc32+q9vWBMJuDoBbx8fpI/owJRv/14LQz4x6TukvN9dU76B8QlYcPUiHNi3B0UFBWhpaXF1ZH2Kf9HSVfjhvQ+oWr5mg2a2J4Z7NNvrGK1Op4Ofvz/0ei/UKwn42trajnfmJyRAAiRAAiRAAiRAAi5JgMljl+w2Bk0CJNBDAv2y+9ix41SDPaPR3oYbb1JN9mi21y/4WQkJeAyB5NRhFoZ8YtIns4itm/JttMrG188fcy+/EjnZ53D65HGr+3jim6GhYWZme6NottfhMJDlQO646z4MTk7BP/7+Vzxw/0863JcfkAAJkAAJkAAJkEA/EWA1NibA5LGNgbI4EiABzyXgexLCiAAAEABJREFUpyRiUi6a7Ml2xco1eOKJZzQZzfaKiwo9FxJbTgIk0GcCBkNHpnwRiLNqyteA9958xUKbP/oAkdHRajyNjQ3qlv8Bei9zs720jJG4bslKTbI+9ZP//AuMOq8k3z2Vm9dFVjImS0tLUFCQ76ko2G67EWDBJEACJEACJEACjibA5LGje4D1kwAJuC2BoUOHYcmS5ZrWrduAW275DhYuuEIz2SstKVbXSXZbCGwYCRgJcGt3Ap2Z8tVUVaG9KsvLcPTQflRWVqC4sBA5WZl2j9EVK5DZtRMmT4NRKUOHIyo6RtMh1WzvXXyy6V189fkn8MT17sdPmorByak4ceI4nnzi36ivr3fFrmbMJEACJEACJEACJEACVggweWwFCt/qnAA/JQES6B2BpUtX4OGHf4s77rgTGekZmiIjItQEstFor7m5uXcV8CgSIAESsEJATPnEJC8yKhrhEZGa/AMCsGPbl2ior0N5WSnOnD5p5Wi+1Z5AxsgxuH7Zak0NDWK2d1BJxCs6fBCmZntiunfm1Am3X1N6+qy5GJqWgUOHDuDRR3+rJI/r2mPjaxIgARIgARclwLBJgARIQA+dAoECOQBkAJABQAaAvRmMHDUaGzd9qunGGzegorxUU2NDvYnRXiv4IAESIIHuEGhtbYVcfLKmBuW8cuLYERw9fEDTyeNHgbY2DEkeipi4Ad2pgvtYIXC9hdneMxCjPaNefPpxNTlfV1cLkQOXCLESve3e8vH2gcFgUH5+taKyqhLNLcqFUP6NAXv/TsHyATIAyAAgA4AMADIAyAAgA8DWDPTggwRIgARIwKEEVqxYbWa0N37ceM1oLyvzDJoaG9vFx5ckQAIkYEkgP/c89u3ZaVXHjx7G8IyREGO99goJDbMsjO/0ioCY7d1+9/346YOPaFpz0214/O9/xu9+eZ+qt155oVdlO/tBsy9doK4LnauMw4UL5mL3rp3OHjLjIwESIAESIAESIAEXIOD4EJk8dnwfMAISIAEPJxAaFgYx2DPqR3fejSeefEbVY3/7F7z0OuTmZKsqodmeh48WNp8EgJysczh25KCFmpqbIMtTWFNC4mAEBgbB3z/AQmJ6Rq62IaD38lLXQo6OjYNRgxIG46rrFquJVTHek1neRrM92e7fu8s2lTu4lMCgIMiFiKamJmSePavOsnZwSKyeBJyPACMiARIgARIgARckwOSxC3YaQyYBEnBvApMnT9VM9mSd5A0bblGN9sRsb8GChZrZXmNDg3uDYOtIwIkJ2Du0lpYW5J3PURPFkiw2VUtLM3x9/eDbTjLrNTomFtYk6x3r9fy1z979Zq18g68vxoyfpBnupY8YrSaYjaZ7cnFQzPaMKikuslaMS7wXGzcAM2bPg4+PD1577RXs2rnDJeJmkCRAAiRAAiRAAiRAAh0T4F8RHbPhJ55BgK0kAacmIOtH/vBHd+HhX/9W1e13/BgjMkao8vPzQ21N9QXV1qjrTDp1YxgcCZCAGYH6i0Z1YlZnTWVlJbCm8MgoDEkZaqGw8Aiz8vnCOQkMHJQAU8O9iKgoHDt8UNPxI4cgy4yIXM1sb+CgRFx53RKkjxyDl19+EV98sdk5O4FRkQAJkAAJeCoBtpsESKAXBJg87gU0HkICJEACjiIwatRofLDxE1VTJk9GRXmZqipl29zcpCSQWy6KRnuO6iPWSwLtCbS2tMCaiV1hfp5mXmdqZCfPz545idRhaRg1ZryFQkJC21fB1y5MYPolc3HHPQ9oOnJoPx7/259UuaLZnsyAv+0HdyIhaTDq6xtQW1trp95hsSRAAiRAAiRAAiRAAv1BQK9TaqFgayNClgeQAUAGABkAdmPw4IMPY9u23ao+/ngLvHV6ZJ45raog7zxc5sFAScDNCZw5fQLWjOzalHa3N68zvh45ehx8fAzKHvznaQRWrL2pY7O9V190KRz/+Mdf8cD9P7Hbz0H+DQOyBcgAIAOADAAyAMgAIAOADACbM7DpzGPwQQIkQAIk0G8EYmNjNaO9tPQM/P4Pf8KTTz6j6oc/vEs12JO1NEWVFeX9FhcrIgFPI1BdXWVhXmdqaOcfEGjVyC46OsbCvM5oaOfn5w+dTlJjnkaT7Q0NC0eHZnuxcRCTPaP2f7PbaYEtvPp6DEocjIL8fKeNkYGRAAn0jQCPJgESIAES8AwCTB57Rj+zlSRAAm5OwNvbGwsWXKEZ7a1YsQq33vIdTWNGj9GM9kpLitFIsz03HxFsnj0IVFZUwNS4zvhcvlPtzetMX4eHR8KaiV1AYJA9wuxNmRbHZGdlIjQsDGMnTLH4jG/0HwFLs71R5mZ72VkwGu3J1pnM9oYOT0fsgHicOHEcTzzxb9TX1/cfONZEAiRAAiRAAiRAAiRgMwJMHtsMJQsiAWcgwBhI4AKBIUOSVYM9o9He2rU3YmTGCE1+NNu7AIr/k4AVAjXV1bBmYFfegYFda2urhXmdqaFdQGCglVqc+62zp09CjPmmzZzt3IF6WHQDByWam+1FRmlGe2K6d/yoc5ntRUfHorSsDI/+4bdK8rjOw3qLzSUBEiABEiABexNg+STQPwSYPO4fzqyFBEiABBxK4IYblqomex9cNNubOnkKKsvLVVVXlEM122tpQVsbjfYc2lGsvF8ItLW1KWO+uUNlnTtr1chOp9dbmNeJod3gISn9EjcrIYH2BKbPmqsZ7Ynp3pGD+/H43/+s6qVnnlAvgtTV1kLkiDtOJL4rrr0BcoGloqJC/c61bwNfXyTADQmQAAmQAAmQAAk4KQEmj520YxgWCZAACdiTwIP/+xC2bd+t6qOPP4eXTofMs6dRWlJiz2o9omw20vkJVCoXTL7ZswMdKTIqCuMmTLHQgIHxzt84RujRBEzN9lZvuBX/+duf8Ntf3qfqrdccZ7Z3Pvc8Fi6Yh127dnp0/7DxJEACJEACJEACJOCKBJg87rjX+AkJkAAJuC2BmJhYJCenqEpLy8Affn/BbO/qq642M9qT2WpuC4ENc3sCxUWFVo3siosLMXhIaocKC4uAn7+/hby9fdyeGRvo2gRCxWxPOb/LGtuDEgbjqkVLsGjpSlXyntFoT7YH+slsb3ByKq5fugq5ebmoq6t1bcCMngRIwJ0JsG0kQAIkQAIdEGDyuAMwfJsESIAEPIWAt5jtLbxSNdtbvXqdZrInhnuxsTEoLSlWVVZagpaWFk/Bwna6AIFWZTzm5eZYNbETM7vammr4+vrBt52CAoOtGthJck0kJmUu0HyG2CEBfiAEZByPHT8JEyZPU5U+crSZ2d75dmZ7pcVFcpjNFR4RiRGjx8Hbyxuvv/YKdu3aYfM6WCAJkAAJkAAJkAAJkID9CDB5bD+2LJkESKCvBHh8vxOYOXOWmdHeVVdeDaPRXvrwNEiyThJyovr6un6PjxV6JoGmpiZ17VYLE7vyUshFjbIOjOx8/fysGtnFDhjomSDZao8mEN/ObC88MtLMbO+YHc32fAwGpA5Px0svv4gvvvjco/uBjScBEiABEiABEuiAAN92WgJMHjtt1zAwEiABEnA8gXvvvU8z2nvt9XcQFhKsmuyJ2V5tdZWaTJaEsqiNZnuO7zAXj0BMtZqbLY3sZI3io4cPWJjYnTl1EqlD06ya2ImRXWwck8QuPiQYvh0JzJg1z9xs78A+aGZ7zz6BCuXijCxdJOqr2V5oaBhu+8GdSEgajPq6etTW1tixZSzaGQgwBhIgARIgARIgAfchwOSx+/QlW0ICJEACdiUQEBCAl15+QzXZE7O93//+z6rJnhjticpotmdX/g4qvF+rzc/LtWpiV1SYb2FeJ4Z2I8eMh4/B0K8xsjIScFcCK9bdjJ8++IiqVTfein8/9kfVaE8M92xptvf3v/8V99//U3fFyHaRAAmQAAmQAAmQgNsRYPLY7bq0owbxfRIgARLoGwG9Xo+EhETVZE/M9ubNuxRPPfWsJlniIjcnG/m5OZDZo32rjUe7I4GWlmacOnEMRw8ftKqmpkYMGZJqoQHxCRbmdaqhnZ8fdDqdO6Jim0ig3wmEhoVra4EPShyMqxctVY32Fi1diZjYOIjJnlG9NdtbePX1kLILCwr6vX2skARIgAQ8iwBbSwIkQAK2I8Dkse1YsiQSIAES8CgC0dExWLx4mabVa9bhtlu/ixvXbUBbawtKi4tVVVZUeBQXNhaQ9bBzsjLRXrnncyAGjWri19/fIiEcEhKKqJhYC8kt7+RKAh5LwAEN9/X1xRgTs720EaMQFa18Ny9KzPY+3vgujCrpptne0OHpkDXHjysXkR5//F/KuaLeAa1jlSRAAiRAAiRAAiRAAj0hwORxT2hxXxIgARLoAwF3P1TM9h56+Df4xYMPYdqUaRg5YoSqpIQEiMGeUY2Nje6OwiPaV1NTbd3ErqxUfb9M2bZXdVUlxLRrSHIqrCk8ItIj2LGRJOBqBOR7e/2yVTBKvqvHjxyEph6Y7UUrF4hKS8vwx0d/pySPabzqamOB8ZIACZAACZAACXSPgDvtxeSxO/Um20ICJEACTkBA1kZ+/ImnNaM9SShXlpdrRnv1tbXtjPbanCBqhtARgRYrBnayLEn2ubM4asXETt4rKy2xamKXPmI01yjuCDTfJwEXIjBjdsdmey8/+yQqystQp5zrRe3N9qbPmoeF11yP1tZWVFRUcJkjF+p3Dw6VTScBEiABEiABjybA5LFHdz8bTwIkQAL2JzB+/ETNZE+M9tauXWdmtCczWO0fBWvoDYHm5iYcPrjPqoldeESUVRM7MbJLGTq8N9X1wzGsggRIwB4ETM32Vt54C/7910c1s723X3vRapXnc89j4YJ52LVrp9XP+SYJkAAJkAAJkAAJkIBzEGDy2Dn6gVH0lAD3JwEScBkC/v7+mslecnIKVq9ep5nsieHesNShEKM9Ec32HNOtNdVVOGrFxO70yRPq+qTWTOzCwiMs1iw2rmVsMPg6piGslQRIwCEEQs3M9pJw9fXfmu3JOuZGoz3ZHti3B0NShuL6pauRl5eLurpah8TMSkmABEiABFyIAEMlARJwKAEmjx2Kn5WTAAmQgOcRGDZsuGayJ4Z7N964Abfd9l1V60zM9mprajwPjh1bLIZW7Q3sjK9LSoqtJoIl8R8ZFWNhYCfJIDHUsmO4LJoESMBFCfj6+pmZ7aWPHG1mtnc++xx279iG8rIStLa14bVXX8auXTtctLUMmwRIgARIgARIgATcn4AeOqWRFMgBIAOADAAyAMgA6AYDm+2zfMUqyLrIol88+CtMmzoNo0aORFRkpJnRnqyzCz46JdCmJGIqK8qVpMwF07rysm+3ZUqipr2BnfF1a0sLhlgxsUscnAxvb+9O6+SHJEACJNAZAQuzvfBI7P56Kz7e+C6aGhvx1FOP44svPkd//txhXQAZAGQAkAFABgAZAGQAkAFABkBHDPQA+CABEiABEiABpyAQGBgIMdt7f+PHWLNmHSQRapSYLm2LHgUAABAASURBVEmSU1Vri1PE64ggxGRKEunW1NBQj5MnjuGoFSO78IhIqyZ2o8aMx2AlceyItrBO5yMgFyCamhrh42NQ5ON8ATIilyPQ0tKMutoaTeMnTVEN80LDwmCUzFZ2uYYxYBJwWQIMnARIgARIgAR6RkDPScfoKLHO9wEyAMgAIAOADIB+Z7B69Vps375b05jRozWjvazMs2hqaoInPgryc60a2H2zZweOHjqAocPSIaZ17RUWFuGJuNy7zXZonVyA+PzTjzDnsoWYOfsyO9TAIj2NwLHDh/DIgz81U1VpoXZul/P82rU39vvPGP4NBDIHyAAgA4AMADIAyAAgA4AMAKsM9OCDBEjA4QQYAAmQgCWBsLAwJCenaLr77nvx36eeVfW3x/4JtLZqRnslRYWWBbj4O+ezs3DUiomdzMC2ZmAn78kyE4FBQVbXL/by8nJxIgy/PwjIzOPa6moEBgYhIDCwP6pkHW5GoKqyAs888Q88/vc/qyopOI8//+kvZvr+9/6fdm6X87yc790MA5tDAiRAAiRAAh0S4Ack4GoEmDx2tR5jvCRAAiTgoQSmTJmGxUuWqVqydDluuflW1WRPzPYWzF+I0uJiTa5itidLUOTl5sBoXGe6bW5uspoEDgkNs2pgJyZ2kVHRYJLYQ78gbDYJOJDAnp3b8dEHb6va9fVXmDppEubMmqVq/uXz1fO28fwt2ylTpzkwWptWzcJIgARIgARIgARIwO0JMHns9l3MBpIACZCA+xHw8/PDnT++Gw8//BtV/+/2H6ome2K0J4qKjLhgtldbg7bW1m4AsN8u9fX1Vg3szM3sSmE0rzNuwyIirZrYydrF9ouWJZMACZBA1wSKCvJx7PBBTYW52agoLlTlgzbcd9/P1XOznKNXrlzddYHcgwRIgARIgARIgARIwGkJuF/y2GlRMzASIAESIAF7ERg7dhw+2PixJjHbk1unayorIMZyLS0tEMlMX3vFIOXLbOH2KirMt7r8hCxJcfrkcSSnDLNqZBcaGmavUFkuCZAACXSbQFNjo3IxrsZMO7Z9gacf/5umH3zvB9r598mnnkFQUFC3y+eOJEACJNAnAjyYBEiABEjA7gSYPLY7YlZAAiRAAiTQ3wQkeSwmTJs+/AxobcG5s6dVFeTl2i2UzDOn8M3unRZqaWnGuAmTrWrU2Akw+PraLSYWTAKuRICxOieBzZ9swiMP/sRM40aPMjO8mzR5inMGz6hIgARIgARIgARIgAT6TIDJ4z4jZAEkQALtCPAlCTicgMzaHTIkGenpGfjjn/6imuyJ2d4dd/xIM9nLzclGZUV5t2OtqanucAaxzCL28/e3usxEdEyc1bWLZX9ZfkOn03U7Bu5IAiRAAvYmcPb0SdXozmh4lxg/EP/357+aaenS5ZBzrFH+yvnP3nGxfBIgARIgARIgAackwKA8gIDeA9rIJpIACZAACXgoAR8fHyxceCXEoEm0YsUqiMGeUaNHjdZM9sRwr7GxAbLchalxnfF5aXFRx0lgJXESFh5h1cguMJC3b3vo8GOzScAlCNTV1mLzxxtVszsxvcvNzlSN7oyGd1dd+e05VM6jouHD01yibQyypwS4PwmQAAmQAAmQAAlYEmDy2JIJ3yEBEiABEnBTAikpqZqJkxg5yfIWYrBnVGhIKCrKy3D2zCkz5eXmqGsnD0lOtTq7WN53qiSxm/Yfm0UCJGAbAtnnzmpmdyePH0FZUb5qdiemd8mJCWbnyVmz5timUpZCAiRAAiRAAiRAAiTgkgSYPHbybmN4JEACJEAC9iMgt16bGu0tvOJKhIWHWyg+IQkJSYOVBHKTJnua79mvxSyZBEjA0wg01Nebmd3V1tTgw/fe1Mzutn7+MZ599gXN8O5n9/3c0xCxvSRAAiTgNAQYCAmQAAk4IwEmj52xVxgTCZAACZCAQwg89NBvzEygxHRPtGTxEgsjvNycLIfEyEpJgARcgoDTBPnSs0+amd2J+d0dt/9QO9e9/vrbCAkJdZp4GQgJkAAJkAAJkAAJkIBzEWDy2Ln6g9GQAAk4HQEG5EkEYmJizEygjGZQq1evxZNPPm2muXPnWTXQyzp31pOQsa0kQAJORmDX11/hP3/7k6Zrr74af/m/x8w0e/Zc7VyXkJAIvZ5/EjhZNzIcEiABEiABEiABhxBgpdYI8DdFa1T4HgmQAAmQAAmYEBg2bDhuWLzUTCtXrsL69RssNHvWLGRnZVrofE4WmpubTUrlUxIgARLoO4GC/Fx8+P7bmnStzZg3Z46ma6+9zuzcJeey2NjYvlfMEkjA2QkwPhIgARIgARIgAZsQYPLYJhhZCAmQAAmQgKcRuOSS2XjooUcs9L3/+QGSBw+2UGLCINTVVqO8rNRCTY2NnoavR+3lziRAAt8SaGpqhJjcHTt8UDW9yzx9EpUlhZpmX3KJ2XkpNXXotwfzGQmQAAmQAAmQAAmQAAn0kACTxz0Ext37RIAHkwAJkIDbExg7brxmPGVqxvfSS6+hraUF2VlnLVRdXYnm5m/N+IzPacrn9sOFDSSBTgm0tbUpF51qzQzvigoL8NLTj2uGd8111WbnnGXLVnZaJj8kARIgARIggX4iwGpIgATchACTx27SkWwGCZAACZCAcxMQQ6rXXn9bM6kSIz6jBiclWRjyfbN7J3LPZzt3oxgdCZCAXQlUlJfhz7/7lZnh3ZsvP4s333xXO5f8+pHf2TWGC4XzfxIgARIgARIgARIgAU8lwOSxp/Y8200CJOCZBNhqhxEQQ6qEhATNpMpoxifbu++618yMz2jON2f2bJryOazHPK/ispISHD64H0tX3YjEwUM8D4CTtHjju29oZncfvvcmfvHAL8zM7h761a+RnjFCO5fExHD9YifpOoZBAiRAAiRAAiRAAs5FwEbRMHlsI5AshgRIgARIgAR6S2DK1GkWhlZiarVyxWoLQ7716zdg1iXWTflyacrX2y7gcQqBurpaFBXkI2PUGISGhSvv8F9/EDh5/KhmdifGd4MGxGlmd5fNm4frb1hsdn5YuPBKGAyG/giNdZAACTgRAYZCAiRAAiRAAo4iwOSxo8izXhIgARIgARLogsCs2XPMjK+MBn3/8z/fR8qQIRZKTExAbU21hSGfmPTRlK8L2P33MWvycAJVlRU4eviAptyss6gqLdK0ZvUa7Xt/1133IiAg0MOJsfkkQAIkQAIkQAIkQAKOJKB3ZOWsmwRcmwCjJwESIAHHEBg/fgLe/+AjC73wwitoa23G+exMC1VXV6G5qclCra0tjmkEayUBDyDQ0tyMGuWCjqlkpvFzT/wDRo0bM9rsuzx+/EQPIMMmkgAJkAAJkICrEWC8JOC5BPQ6HUCRAccAxwDHAMcAx4Drj4HQ0FC88cbb2LZ9l4WSEhPwzZ6dFso9nwM+SIAE7EPg+LHD+M2DPzVTacF5s+/n+vU38Xfx/v57hPVxzHEMcAxwDHAMcAxwDHAMdHsMcOaxff5WYKkkQAIkQAL9QIBVmBPw8vJCQkIixISvve655yd48qmnLWTNlK+oMN+8YL4iARLoFoHqqio8++Q/NcO7wtxs/OUvj5np9tvvMPuOhoWFdats7kQCJEACJEACJEACJEACjiDgLMljR7SddZIACZAACZCAxxCYOnUaFi9eaqGVK1dhw/oNZhqamorsrEwLFRUWeAwvNpQEuktgz87tmuHdjm1bMHXSRFw6Z46qhfPnW3znpk6d3t2iuR8JkAAJuCsBtosESIAESMCFCDB57EKdxVBJgARIgARIwNYEZs+ei4cefsRMS5cuszDjE4O+6KgIq2Z8FeVlaG1ttXVoLM8lCHhekHIRxdTwrigvRzO780YrfvKT+7Tv06pVazwPEFtMAiRAAiRAAiRAAiTgVgSYPHar7mRjSKAPBHgoCZAACVwksHz5Snyw8SML3X//zy2M+MScL+98Fhrq6y3M+MSgr62NSeWLWLlxQQJNjY0Whne7tn+pmd2J6d3/fPe72nfl6aefg6w97oJNZcgkQAIkQAIkQAKeRIBtJYEeEND3YF/uSgIkQAIkQAIk4MEEpkyZhu1f77bQe+9tQklxgYUZnxj0lZeVeTAxNt3VCWz57CM88uBPzTQyPc3sO8BlKFy9l10/fraABEiABEiABEiABOxJgMlje9Jl2SRAAiRAAiTQfQJOv6e/vz8GDx5ioYwRI/CnP/3FwoxPDPpiY6Jx9PBBCxXRlM/p+9sTA8w8c0ozu/vP3/6E+LgY/PUvj5lpxYqVZt8B+V54Iiu2mQRIgARIgARIgARIwDMIMHlsl35moSRAAiRAAiTgOQQMBl9cccWVFsZgYtC3Zs1aMzO+DRfN+VJTUiwM+cSkr7iIpnyeM3Ic39L6ujps/niTZnh3/twZ1eju0ouGd1ddeaXFuE5LS3d84IyABEiABEjAiQgwFBIgARJwbwJMHrt3/7J1JEACJEACJOBQAmIY1t6QT14v68CULyqCpnwO7TAPqDz73FkcPXxA1Yljh1FRkq8Z3g1JTNDM7mSczpkzzwOIsIkkQAIkQAIkQAIkQAIk0DEBJo87ZsNPSIAEXJgAQycBEnBuAstXrNJMxkzN+X523/0dmPJlo6GhI1O+NuduLKNzGIH6+noLw7uPP3hHM7z78tNNePLJZ7SxeP8Dv3BYrKyYBEiABEiABEiABEigdwR4lH0JMHlsX74snQRIgARIgARIoAcEpk2bYWZGZjToe+fdD1BckGfdlK+8tAc1cFdPIvDKc0+Zmd2J+d0Pvv99bYy9/fb7CA8P9yQkbCsJODsBxkcCJEACJEACJOBkBJg8drIOYTgkQAIkQAIk4B4EetcKMR+zZso3YsRI/N//PYan/vuMhWKiotQlCIxLERi3RYVcP7l3veC6R+3esQ3/eeyPmq656ko89te/mWnu3Hma4d2ghAR4eXmBDxIgARIgARIgARIgARIgAesEmDy2zoXvmhLgcxIgARIgARJwMAFfX18svOJK3HDDEgutXbMON2242UKpKckWpnwVFeUObonzVh8dG4c5ly2Er5+f8wbZLrLC/Dx8+N5bmtDSiMvmzdN07TXXWYyXWKWd7YrhSxIgARIgARIgASMBbkmABEigHQEmj9sB4UsSIAESIAESIAHXIrBq9Rr86qFfW2jJkqVIGTLETAF+vigvK7VQdXWVazXaDtHGDYjHwqsXwc/P3w6l26bI5qYmnDx+VJtpnnn6BKrKijVdMmOG2TgYOmyYbSp20VIYNgmQAAmQAAmQAAmQAAn0lQCTx30lyONJgARIwP4EWAMJkEAvCKxcuVozQjOa8i1atMiqIV9xYT4kMWmh5mYANORTIPT7v7a2NtTW1pgZ3hUXFeLV557UDO8aairN+lj6vN8DZYUkQAIkQAIkQAIkQAIkYDsCTlcSk8dO1yUMiARIgARIgARIwF4ENmy4RTNLM5rxyfYXv/hfq2Z8h/bvRWNjk712zwa9AAAKPElEQVTCYbmdEKiqrMBffv+wmeHdK0ri+JVX39D68Le/+0MnJfAjEiABEnA0AdZPAiRAAiRAAq5PgMlj1+9DtoAESIAESIAESKCbBMLCwjB48BALXX75AgsjPjHne/SPf0ZJUQGOHj6gLZVgNOSrqqoEH7YlsOm9NzWzu/ffehU/f+DnZmZ3jzzyG4wYMULrv5iYWNsGwNJIgARIgARIgARIgARIgATMCDB5bIaDLzyBANtIAiRAAiRAAu0JxMXFWRiriTnf4sVLsX79egszvps23IxAfz8LQ77srEzQlK893Y5fnzpxVDO7E+O7QXGxmtnd/MsuxaJFN5j1yxVXXAVfX7+OC+QnJEACJEACJEACJGBCgE9JgAT6ToDJ474zZAkkQAIkQAIkQAJuSiAoKAh33/0TMxM2oznf3DlzkZqcbKEAJalcVlqC9qIpH1BVWYmjhw5oylWS7dXlJTBq1cpVGmvhLvzddGixWT0nwCNIgARIgARIgARIgAQcQIDJYwdAZ5UkQAIk4NkE2HoScA8CD/z8Qbz/wYcWWnTtdcg7n2WhksICNDU1Wai5uQlocz9TvpbmZtRUV5lJZho//9Q/YdSYkSPM+E2cNNk9BgdbQQIkQAIkQAIkQAIkQAJuQkCvUxrSa/FYkB3IACADgAwAMgDIACADwOMZ3HTTLdi+fZeFfq4km/ft2Yn2OrT/GzQqSWW42ePkiaN45H9/ZqYiJaluykZY8XcpePx3hmOAY4BjwEXGAMDzFUAGABkAZACQAeAxDDjzGHyQAAmQAAmQAAmQgO0IdGTKN3/+fPz3v89Y6NFH/4SSwnwYjfhMt9V2MuWzXWu/LammphrPPfUvzfAuL+ss/vbXv5nphz/8kWZ2N3jwEAirb0vgMxIgARIgARIgARIgARIgAWcjwOSxs/UI4yGBnhHg3iRAAiRAAi5CIC5ugJn5mxjyiZYsEVO+DVZN+fz9/Kya8lVWlDtFq/fu+lozvPv6y82YOnGiZni3UEmWS/tMNW3adKeIm0GQAAmQAAmQAAmQgAsSYMgk4BACTB47BDsrJQESIAESIAESIIELBIKCgnHPPT/BQw/92kLz5s5BakqyhfytmPLV19VdKNCO/xcVFsDU8K4oPwfVFSWqvNFi1o41a9bZMRIWTQKuToDxkwAJkAAJkAAJkIBrENB7zAIdXEgL7GuADAAyAMgAIAPAZgz484Us7TgGfv6L/8UHH3xooWuvucbCkK+ivNTCjE8M+lpamtGbR2Njo5nZnZjf7dmxVTO7E9O72265VYvtmWdfQHhEOPjdAsgAIAOADAAyAMgAIAOADAAyAMgAIAPAFRnowYdGgE9IgARIgARIgARIwBUI3HLLbfh6x24zXXXVVdi3Z4eFzpw60asmfbn5Yzzy4E/NlD4s1azOGTNm9qpsHkQCJEACJEACjibA+kmABEiABLpHQN+93bgXCZAACZAACZAACZCAsxAQo7mkpMFIMtH69Tfh6Wees9Att9wKUxM+4/OTx4+iublZXVO5uLAAWZmn8e/H/qhpQEwU/v73f5hp1arVSDKp09/f3xmQMAYSIAESIAESIAESIAESIAE7EWDy2E5gWSwJkEBvCPAYEiABEiCB3hJIT0/H9dcvttCyZStw0003W2jp0qUoLy1GYX4eamtrEB0Vhcsvnafp6iuvtCgrLS29t+HxOBIgARIgARIgARIgARIwIcCnrkKAyWNX6SnGSQIkQAIkQAIkQAK9IJCWlmZhxCfmfPf97H6MGjkS02fMwGWXz8fy5SvN9ps779Je1MZDSIAEPJIAG00CJEACJEACJOC2BJg8dtuuZcNIgARIgARIoOcEeITnEIiIjMRzz7+oGd794sFfek7j2VISIAESIAESIAESIAESIIFuEWDyuFuYXHInBk0CJEACJEACJEACJEACJEACJEACJOD+BNhCEiABErAbASaP7YaWBZMACZAACZAACZAACZBATwlwfxIgARIgARIgARIgARJwHgJMHjtPXzASEiABdyPA9pAACZAACZAACZAACZAACZAACZAACbg/ATduIZPHbty5bBoJkAAJkAAJkAAJkAAJkAAJkEDPCHBvEiABEiABEiCBbwkwefwtCz4jARIgARIgARJwLwJsDQmQAAmQAAmQAAmQAAmQAAmQQB8IMHncB3g8tD8JsC4SIAESIAESIAESIAESIAESIAESIAH3J8AWkgAJOBMBJo+dqTcYCwmQAAmQAAmQAAmQAAm4EwG2hQRIgARIgARIgARIwKUJMHns0t3H4EmABEig/wiwJhIgARIgARIgARIgARIgARIgARIgAfcnYNpCJo9NafA5CZAACZAACZAACZAACZAACZAACbgPAbaEBEiABEiABPpEgMnjPuHjwSRAAiRAAiRAAiTQXwRYDwmQAAmQAAmQAAmQAAmQAAn0LwG9TqmPAsiADPp1DAAccwAZAGQAkAFABgAZAGQAkAFABgAZAGQAkAFABgAZAGQAuD4DgG0AyABwWQaceQw+SIAESIAESIAESIAESIAESKBrAtyDBEiABEiABEiABDyNAJPHntbjbC8JkAAJkIAQoEiABEiABEiABEiABEiABEiABEiABLog4AbJ4y5ayI9JgARIgARIgARIgARIgARIgARIgATcgACbQAIkQAIk0N8EmDzub+KsjwRIgARIgARIgARIACADEiABEiABEiABEiABEiABpyfA5LHTdxEDJAHnJ8AISYAESIAESIAESIAESIAESIAESIAE3J8AW+h5BJg89rw+Z4tJgARIgARIgARIgARIgARIgARIgARIgARIgARIoEsCTB53iYg7kAAJkAAJkICzE2B8JEACJEACJEACJEACJEACJEACJGB7AnrolEIpOA0H9gX7gmOAY4BjgGOAY4BjgGOAY4BjgGOAY4BjgGPA/ccA+5h9zDHAMeACY0APPkiABEiABEiABEiABEiABPpEgAeTAAmQAAmQAAmQAAmQgDsSYPLYHXuVbSIBEugLAR5LAiRAAiRAAiRAAiRAAiRAAiRAAiTg/gTYwm4QYPK4G5C4CwmQAAmQAAmQAAmQAAmQAAmQgDMTYGwkQAIkQAIkQAL2IMDksT2oskwSIAESIAESIIHeE+CRJEACJEACJEACJEACJEACJEACTkGAyWOn6Ab3DYItIwESIAESIAESIAESIAESIAESIAEScH8CbCEJkIB7EmDy2D37la0iARIgARIgARIgARIggd4S4HEkQAIkQAIkQAIkQAIkoBJg8ljFwP9IgARIwF0JsF0kQAIkQAIkQAIkQAIkQAIkQAIkQALuT8A+LWTy2D5cWSoJkAAJkAAJkAAJkAAJkAAJkAAJ9I4AjyIBEiABEiABJyHA5LGTdATDIAESIAESIAEScE8CbBUJkAAJkAAJkAAJkAAJkAAJuCoBJo9dtecYtyMIsE4SIAESIAESIAESIAESIAESIAESIAH3J8AWkgAJXCTw/wEAAP//v/NfSgAAAAZJREFUAwANoIMcmd95FAAAAABJRU5ErkJggg=="/>
          <p:cNvSpPr>
            <a:spLocks noChangeAspect="1" noChangeArrowheads="1"/>
          </p:cNvSpPr>
          <p:nvPr/>
        </p:nvSpPr>
        <p:spPr bwMode="auto">
          <a:xfrm>
            <a:off x="4314825" y="1027906"/>
            <a:ext cx="6105525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70" y="2101850"/>
            <a:ext cx="6087693" cy="341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9620" y="2655838"/>
            <a:ext cx="4870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Geometric Decay:</a:t>
            </a:r>
            <a:r>
              <a:rPr lang="en-US" dirty="0"/>
              <a:t> The high-curvature leading edges of the blades were represented by only 2 or 3 elements, turning a smooth aerodynamic surface into a jagged, "stair-stepped" profile</a:t>
            </a:r>
            <a:r>
              <a:rPr lang="en-US" dirty="0" smtClean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Volume Inefficiency:</a:t>
            </a:r>
            <a:r>
              <a:rPr lang="en-US" dirty="0"/>
              <a:t> The fluid gaps between blades were filled with massive, low-quality </a:t>
            </a:r>
            <a:r>
              <a:rPr lang="en-US" dirty="0" smtClean="0"/>
              <a:t>tetrahedral mesh.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341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Transfinite Mesh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8750" y="1974269"/>
            <a:ext cx="5156200" cy="4221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2034220"/>
            <a:ext cx="3911601" cy="416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8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based refinement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16" y="1690688"/>
            <a:ext cx="3111500" cy="4937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achieved a "halo" of refinement. The mesh was only fine where it mattered (the boundary layer region), and it transitioned smoothly to a coarse, computationally cheap mesh in the open fluid passages.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2351743"/>
            <a:ext cx="4119882" cy="328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06" y="2353541"/>
            <a:ext cx="3417654" cy="32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0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1/8th Geometry Partitioning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499100" cy="50800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This experiment revealed significant </a:t>
            </a:r>
            <a:r>
              <a:rPr lang="en-US" sz="2400" b="1" dirty="0"/>
              <a:t>geometry symmetry issues.</a:t>
            </a:r>
            <a:r>
              <a:rPr lang="en-US" sz="2400" dirty="0"/>
              <a:t> * </a:t>
            </a:r>
            <a:r>
              <a:rPr lang="en-US" sz="2400" b="1" dirty="0"/>
              <a:t>The "Non-Conformal" Problem:</a:t>
            </a:r>
            <a:r>
              <a:rPr lang="en-US" sz="2400" dirty="0"/>
              <a:t> For a solver to treat a 1/8th slice as periodic, the nodes on the "left" cut-face must be in the exact same spatial locations as the nodes on the "right" cut-face when rotated.</a:t>
            </a:r>
            <a:endParaRPr lang="en-US" sz="2400" b="0" dirty="0" smtClean="0">
              <a:effectLst/>
            </a:endParaRPr>
          </a:p>
          <a:p>
            <a:pPr fontAlgn="base"/>
            <a:r>
              <a:rPr lang="en-US" sz="2400" b="1" dirty="0"/>
              <a:t>Unstructured Conflict:</a:t>
            </a:r>
            <a:r>
              <a:rPr lang="en-US" sz="2400" dirty="0"/>
              <a:t> Because we used unstructured 3D meshing, the nodes were placed randomly within the field constraints. Consequently, the two side faces did not match.</a:t>
            </a:r>
          </a:p>
          <a:p>
            <a:pPr fontAlgn="base"/>
            <a:r>
              <a:rPr lang="en-US" sz="2400" b="1" dirty="0"/>
              <a:t>Conclusion:</a:t>
            </a:r>
            <a:r>
              <a:rPr lang="en-US" sz="2400" dirty="0"/>
              <a:t> Slicing a STEP file </a:t>
            </a:r>
            <a:r>
              <a:rPr lang="en-US" sz="2400" dirty="0" smtClean="0"/>
              <a:t>is </a:t>
            </a:r>
            <a:r>
              <a:rPr lang="en-US" sz="2400" dirty="0"/>
              <a:t>not enough; without specific "Periodic" constraints, a partial mesh is useless for a rotating simulation.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173326"/>
            <a:ext cx="4954345" cy="34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3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1/8th </a:t>
            </a:r>
            <a:r>
              <a:rPr lang="en-US" b="1" dirty="0"/>
              <a:t>Sector &amp; Transformation Limits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3249"/>
            <a:ext cx="4387850" cy="43037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discovered a hard architectural limit in </a:t>
            </a:r>
            <a:r>
              <a:rPr lang="en-US" dirty="0" err="1"/>
              <a:t>Gmsh</a:t>
            </a:r>
            <a:r>
              <a:rPr lang="en-US" dirty="0"/>
              <a:t>: </a:t>
            </a:r>
            <a:r>
              <a:rPr lang="en-US" b="1" dirty="0"/>
              <a:t>The software does not allow the transformation of mesh data.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The </a:t>
            </a:r>
            <a:r>
              <a:rPr lang="en-US" b="1" dirty="0"/>
              <a:t>Result:</a:t>
            </a:r>
            <a:r>
              <a:rPr lang="en-US" dirty="0"/>
              <a:t> The script successfully created 7 new geometric volumes in a circle. However, these volumes were empty. When we ran the Mesh 3 command, </a:t>
            </a:r>
            <a:r>
              <a:rPr lang="en-US" dirty="0" err="1"/>
              <a:t>Gmsh</a:t>
            </a:r>
            <a:r>
              <a:rPr lang="en-US" dirty="0"/>
              <a:t> re-meshed each volume individually from scratch.</a:t>
            </a:r>
            <a:endParaRPr lang="en-US" b="0" dirty="0" smtClean="0">
              <a:effectLst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46" y="1690688"/>
            <a:ext cx="5928378" cy="43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Periodic Mesh </a:t>
            </a:r>
            <a:r>
              <a:rPr lang="en-IN" b="1" dirty="0" smtClean="0"/>
              <a:t>Linking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959" y="2355851"/>
            <a:ext cx="5188082" cy="3509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8300" y="3156724"/>
            <a:ext cx="6096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1F1F1F"/>
                </a:solidFill>
                <a:latin typeface="Arial" panose="020B0604020202020204" pitchFamily="34" charset="0"/>
              </a:rPr>
              <a:t>Following </a:t>
            </a:r>
            <a:r>
              <a:rPr lang="en-US" b="1" dirty="0">
                <a:solidFill>
                  <a:srgbClr val="1F1F1F"/>
                </a:solidFill>
                <a:latin typeface="Arial" panose="020B0604020202020204" pitchFamily="34" charset="0"/>
              </a:rPr>
              <a:t>Tutorial T18</a:t>
            </a:r>
            <a:r>
              <a:rPr lang="en-US" dirty="0">
                <a:solidFill>
                  <a:srgbClr val="1F1F1F"/>
                </a:solidFill>
                <a:latin typeface="Arial" panose="020B0604020202020204" pitchFamily="34" charset="0"/>
              </a:rPr>
              <a:t>, we implemented the </a:t>
            </a:r>
            <a:r>
              <a:rPr lang="en-US" dirty="0">
                <a:solidFill>
                  <a:srgbClr val="444746"/>
                </a:solidFill>
                <a:latin typeface="Arial" panose="020B0604020202020204" pitchFamily="34" charset="0"/>
              </a:rPr>
              <a:t>Periodic Surface</a:t>
            </a:r>
            <a:r>
              <a:rPr lang="en-US" dirty="0">
                <a:solidFill>
                  <a:srgbClr val="1F1F1F"/>
                </a:solidFill>
                <a:latin typeface="Arial" panose="020B0604020202020204" pitchFamily="34" charset="0"/>
              </a:rPr>
              <a:t> command. Told </a:t>
            </a:r>
            <a:r>
              <a:rPr lang="en-US" dirty="0" err="1">
                <a:solidFill>
                  <a:srgbClr val="1F1F1F"/>
                </a:solidFill>
                <a:latin typeface="Arial" panose="020B0604020202020204" pitchFamily="34" charset="0"/>
              </a:rPr>
              <a:t>Gmsh</a:t>
            </a:r>
            <a:r>
              <a:rPr lang="en-US" dirty="0">
                <a:solidFill>
                  <a:srgbClr val="1F1F1F"/>
                </a:solidFill>
                <a:latin typeface="Arial" panose="020B0604020202020204" pitchFamily="34" charset="0"/>
              </a:rPr>
              <a:t>: "Do not mesh Face B; instead, take the mesh from Face A, rotate it 45 degrees, and paste it onto Face B."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088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 Cross-Platform Analysis (</a:t>
            </a:r>
            <a:r>
              <a:rPr lang="en-IN" b="1" dirty="0" err="1"/>
              <a:t>Ansys</a:t>
            </a:r>
            <a:r>
              <a:rPr lang="en-IN" b="1" dirty="0"/>
              <a:t> ICEM CFD</a:t>
            </a:r>
            <a:r>
              <a:rPr lang="en-IN" b="1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3250"/>
            <a:ext cx="5207000" cy="4679949"/>
          </a:xfrm>
        </p:spPr>
        <p:txBody>
          <a:bodyPr/>
          <a:lstStyle/>
          <a:p>
            <a:r>
              <a:rPr lang="en-US" dirty="0"/>
              <a:t>We imported our 1/8th STEP-based mesh into </a:t>
            </a:r>
            <a:r>
              <a:rPr lang="en-US" b="1" dirty="0" err="1"/>
              <a:t>Ansys</a:t>
            </a:r>
            <a:r>
              <a:rPr lang="en-US" b="1" dirty="0"/>
              <a:t> ICEM CFD</a:t>
            </a:r>
            <a:r>
              <a:rPr lang="en-US" dirty="0"/>
              <a:t>. ICEM is a "bottom-up" </a:t>
            </a:r>
            <a:r>
              <a:rPr lang="en-US" dirty="0" err="1"/>
              <a:t>mesher</a:t>
            </a:r>
            <a:r>
              <a:rPr lang="en-US" dirty="0"/>
              <a:t> that allows for the direct manipulation of nodes and elements.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used the </a:t>
            </a:r>
            <a:r>
              <a:rPr lang="en-US" b="1" dirty="0"/>
              <a:t>Transform Mesh</a:t>
            </a:r>
            <a:r>
              <a:rPr lang="en-US" dirty="0"/>
              <a:t> tool to rotate and copy the 1/8th mesh seven times.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140" y="1873250"/>
            <a:ext cx="4165660" cy="39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373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Week 4</vt:lpstr>
      <vt:lpstr>Full Auto 3D mesh</vt:lpstr>
      <vt:lpstr>Global Transfinite Mesh</vt:lpstr>
      <vt:lpstr>Field based refinement</vt:lpstr>
      <vt:lpstr>1/8th Geometry Partitioning</vt:lpstr>
      <vt:lpstr>1/8th Sector &amp; Transformation Limits</vt:lpstr>
      <vt:lpstr>Periodic Mesh Linking</vt:lpstr>
      <vt:lpstr> Cross-Platform Analysis (Ansys ICEM CFD)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</dc:title>
  <dc:creator>AAKASH NANDE</dc:creator>
  <cp:lastModifiedBy>AAKASH NANDE</cp:lastModifiedBy>
  <cp:revision>5</cp:revision>
  <dcterms:created xsi:type="dcterms:W3CDTF">2026-01-26T12:59:08Z</dcterms:created>
  <dcterms:modified xsi:type="dcterms:W3CDTF">2026-01-26T13:27:15Z</dcterms:modified>
</cp:coreProperties>
</file>